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7772400" cy="10058400"/>
  <p:notesSz cx="6858000" cy="9144000"/>
  <p:embeddedFontLst>
    <p:embeddedFont>
      <p:font typeface="Anton" pitchFamily="2" charset="0"/>
      <p:regular r:id="rId20"/>
    </p:embeddedFont>
    <p:embeddedFont>
      <p:font typeface="Canva Sans" panose="020B0604020202020204" charset="0"/>
      <p:regular r:id="rId21"/>
    </p:embeddedFont>
    <p:embeddedFont>
      <p:font typeface="Canva Sans Bold" panose="020B0604020202020204" charset="0"/>
      <p:regular r:id="rId22"/>
    </p:embeddedFont>
    <p:embeddedFont>
      <p:font typeface="Futura Bold" panose="020B0604020202020204" charset="0"/>
      <p:regular r:id="rId23"/>
    </p:embeddedFont>
    <p:embeddedFont>
      <p:font typeface="Montserrat Bold" panose="00000800000000000000" pitchFamily="2" charset="0"/>
      <p:regular r:id="rId24"/>
      <p:bold r:id="rId25"/>
    </p:embeddedFont>
    <p:embeddedFont>
      <p:font typeface="Montserrat Classic" panose="020B0604020202020204" charset="0"/>
      <p:regular r:id="rId26"/>
    </p:embeddedFont>
    <p:embeddedFont>
      <p:font typeface="Montserrat Classic Bold" panose="020B0604020202020204" charset="0"/>
      <p:regular r:id="rId27"/>
    </p:embeddedFont>
    <p:embeddedFont>
      <p:font typeface="Poppins" panose="00000500000000000000" pitchFamily="2" charset="0"/>
      <p:regular r:id="rId28"/>
      <p:bold r:id="rId29"/>
      <p:italic r:id="rId30"/>
      <p:boldItalic r:id="rId31"/>
    </p:embeddedFont>
    <p:embeddedFont>
      <p:font typeface="Poppins Bold" panose="00000800000000000000" charset="0"/>
      <p:regular r:id="rId32"/>
    </p:embeddedFont>
    <p:embeddedFont>
      <p:font typeface="Segoe UI" panose="020B0502040204020203"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244DE0-FA26-9BF8-4C6B-64929A0C45AC}" v="2" dt="2024-08-14T22:39:55.967"/>
    <p1510:client id="{86EA8DFA-D8C6-4A9D-93A0-0871EC11224C}" v="1627" dt="2024-08-14T23:18:15.809"/>
    <p1510:client id="{A7E652BF-19E7-D83B-CF21-376DE0E89C23}" v="55" dt="2024-08-15T14:23:57.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1773"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21" Type="http://schemas.openxmlformats.org/officeDocument/2006/relationships/font" Target="fonts/font2.fntdata"/><Relationship Id="rId34" Type="http://schemas.openxmlformats.org/officeDocument/2006/relationships/font" Target="fonts/font15.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A7E652BF-19E7-D83B-CF21-376DE0E89C23}"/>
    <pc:docChg chg="modSld">
      <pc:chgData name="Guest User" userId="" providerId="Windows Live" clId="Web-{A7E652BF-19E7-D83B-CF21-376DE0E89C23}" dt="2024-08-15T14:23:57.960" v="31" actId="20577"/>
      <pc:docMkLst>
        <pc:docMk/>
      </pc:docMkLst>
      <pc:sldChg chg="modSp">
        <pc:chgData name="Guest User" userId="" providerId="Windows Live" clId="Web-{A7E652BF-19E7-D83B-CF21-376DE0E89C23}" dt="2024-08-15T14:23:57.960" v="31" actId="20577"/>
        <pc:sldMkLst>
          <pc:docMk/>
          <pc:sldMk cId="0" sldId="258"/>
        </pc:sldMkLst>
        <pc:spChg chg="mod">
          <ac:chgData name="Guest User" userId="" providerId="Windows Live" clId="Web-{A7E652BF-19E7-D83B-CF21-376DE0E89C23}" dt="2024-08-15T14:23:57.960" v="31" actId="20577"/>
          <ac:spMkLst>
            <pc:docMk/>
            <pc:sldMk cId="0" sldId="258"/>
            <ac:spMk id="125" creationId="{00000000-0000-0000-0000-000000000000}"/>
          </ac:spMkLst>
        </pc:spChg>
      </pc:sldChg>
    </pc:docChg>
  </pc:docChgLst>
  <pc:docChgLst>
    <pc:chgData name="Guest User" providerId="Windows Live" clId="Web-{5ABDE871-CA70-BD66-3049-25D3530A7B7D}"/>
    <pc:docChg chg="modSld">
      <pc:chgData name="Guest User" userId="" providerId="Windows Live" clId="Web-{5ABDE871-CA70-BD66-3049-25D3530A7B7D}" dt="2024-08-14T13:14:18.289" v="0" actId="1076"/>
      <pc:docMkLst>
        <pc:docMk/>
      </pc:docMkLst>
      <pc:sldChg chg="modSp">
        <pc:chgData name="Guest User" userId="" providerId="Windows Live" clId="Web-{5ABDE871-CA70-BD66-3049-25D3530A7B7D}" dt="2024-08-14T13:14:18.289" v="0" actId="1076"/>
        <pc:sldMkLst>
          <pc:docMk/>
          <pc:sldMk cId="0" sldId="258"/>
        </pc:sldMkLst>
        <pc:spChg chg="mod">
          <ac:chgData name="Guest User" userId="" providerId="Windows Live" clId="Web-{5ABDE871-CA70-BD66-3049-25D3530A7B7D}" dt="2024-08-14T13:14:18.289" v="0" actId="1076"/>
          <ac:spMkLst>
            <pc:docMk/>
            <pc:sldMk cId="0" sldId="258"/>
            <ac:spMk id="64" creationId="{00000000-0000-0000-0000-000000000000}"/>
          </ac:spMkLst>
        </pc:spChg>
      </pc:sldChg>
    </pc:docChg>
  </pc:docChgLst>
  <pc:docChgLst>
    <pc:chgData name="Guest User" providerId="Windows Live" clId="Web-{6D244DE0-FA26-9BF8-4C6B-64929A0C45AC}"/>
    <pc:docChg chg="addSld delSld">
      <pc:chgData name="Guest User" userId="" providerId="Windows Live" clId="Web-{6D244DE0-FA26-9BF8-4C6B-64929A0C45AC}" dt="2024-08-14T22:39:55.967" v="1"/>
      <pc:docMkLst>
        <pc:docMk/>
      </pc:docMkLst>
      <pc:sldChg chg="new del">
        <pc:chgData name="Guest User" userId="" providerId="Windows Live" clId="Web-{6D244DE0-FA26-9BF8-4C6B-64929A0C45AC}" dt="2024-08-14T22:39:55.967" v="1"/>
        <pc:sldMkLst>
          <pc:docMk/>
          <pc:sldMk cId="2765185136" sldId="273"/>
        </pc:sldMkLst>
      </pc:sldChg>
    </pc:docChg>
  </pc:docChgLst>
  <pc:docChgLst>
    <pc:chgData name="Leah Shosteck" userId="c25261a5bcd2a643" providerId="LiveId" clId="{86EA8DFA-D8C6-4A9D-93A0-0871EC11224C}"/>
    <pc:docChg chg="undo custSel addSld delSld modSld sldOrd">
      <pc:chgData name="Leah Shosteck" userId="c25261a5bcd2a643" providerId="LiveId" clId="{86EA8DFA-D8C6-4A9D-93A0-0871EC11224C}" dt="2024-08-15T17:43:33.590" v="2690" actId="20577"/>
      <pc:docMkLst>
        <pc:docMk/>
      </pc:docMkLst>
      <pc:sldChg chg="addSp delSp modSp mod modTransition modAnim modNotesTx">
        <pc:chgData name="Leah Shosteck" userId="c25261a5bcd2a643" providerId="LiveId" clId="{86EA8DFA-D8C6-4A9D-93A0-0871EC11224C}" dt="2024-08-07T23:49:05.495" v="86"/>
        <pc:sldMkLst>
          <pc:docMk/>
          <pc:sldMk cId="0" sldId="256"/>
        </pc:sldMkLst>
        <pc:picChg chg="add del mod">
          <ac:chgData name="Leah Shosteck" userId="c25261a5bcd2a643" providerId="LiveId" clId="{86EA8DFA-D8C6-4A9D-93A0-0871EC11224C}" dt="2024-08-07T23:44:15.353" v="77"/>
          <ac:picMkLst>
            <pc:docMk/>
            <pc:sldMk cId="0" sldId="256"/>
            <ac:picMk id="12" creationId="{CB70F97E-9D1D-1799-8E25-B8F0CEB60C1F}"/>
          </ac:picMkLst>
        </pc:picChg>
        <pc:picChg chg="add del mod ord">
          <ac:chgData name="Leah Shosteck" userId="c25261a5bcd2a643" providerId="LiveId" clId="{86EA8DFA-D8C6-4A9D-93A0-0871EC11224C}" dt="2024-08-07T23:44:48.297" v="78"/>
          <ac:picMkLst>
            <pc:docMk/>
            <pc:sldMk cId="0" sldId="256"/>
            <ac:picMk id="16" creationId="{EDCEAE3C-01D8-D5A3-D576-79A52589D1D3}"/>
          </ac:picMkLst>
        </pc:picChg>
        <pc:picChg chg="add del mod">
          <ac:chgData name="Leah Shosteck" userId="c25261a5bcd2a643" providerId="LiveId" clId="{86EA8DFA-D8C6-4A9D-93A0-0871EC11224C}" dt="2024-08-07T23:45:04.370" v="81"/>
          <ac:picMkLst>
            <pc:docMk/>
            <pc:sldMk cId="0" sldId="256"/>
            <ac:picMk id="17" creationId="{3A92969A-6A09-C694-0EDF-42BF13DC9D2F}"/>
          </ac:picMkLst>
        </pc:picChg>
        <pc:picChg chg="add del mod ord">
          <ac:chgData name="Leah Shosteck" userId="c25261a5bcd2a643" providerId="LiveId" clId="{86EA8DFA-D8C6-4A9D-93A0-0871EC11224C}" dt="2024-08-07T23:45:35.615" v="82"/>
          <ac:picMkLst>
            <pc:docMk/>
            <pc:sldMk cId="0" sldId="256"/>
            <ac:picMk id="19" creationId="{B5922922-1DFB-5AC6-9551-35E870904100}"/>
          </ac:picMkLst>
        </pc:picChg>
        <pc:picChg chg="add del mod">
          <ac:chgData name="Leah Shosteck" userId="c25261a5bcd2a643" providerId="LiveId" clId="{86EA8DFA-D8C6-4A9D-93A0-0871EC11224C}" dt="2024-08-07T23:48:33.514" v="85"/>
          <ac:picMkLst>
            <pc:docMk/>
            <pc:sldMk cId="0" sldId="256"/>
            <ac:picMk id="20" creationId="{6C83FFE3-CC61-5DE6-1082-5A6C75CC4FD9}"/>
          </ac:picMkLst>
        </pc:picChg>
        <pc:picChg chg="add del mod ord">
          <ac:chgData name="Leah Shosteck" userId="c25261a5bcd2a643" providerId="LiveId" clId="{86EA8DFA-D8C6-4A9D-93A0-0871EC11224C}" dt="2024-08-07T23:49:05.495" v="86"/>
          <ac:picMkLst>
            <pc:docMk/>
            <pc:sldMk cId="0" sldId="256"/>
            <ac:picMk id="21" creationId="{A6ADD78D-DA50-FA7A-BED6-708608D30679}"/>
          </ac:picMkLst>
        </pc:picChg>
        <pc:picChg chg="add mod">
          <ac:chgData name="Leah Shosteck" userId="c25261a5bcd2a643" providerId="LiveId" clId="{86EA8DFA-D8C6-4A9D-93A0-0871EC11224C}" dt="2024-08-07T23:49:05.495" v="86"/>
          <ac:picMkLst>
            <pc:docMk/>
            <pc:sldMk cId="0" sldId="256"/>
            <ac:picMk id="22" creationId="{6AB14DE8-9A61-932D-A03A-3CB85520E8A4}"/>
          </ac:picMkLst>
        </pc:picChg>
      </pc:sldChg>
      <pc:sldChg chg="addSp delSp modSp mod modTransition modAnim modNotesTx">
        <pc:chgData name="Leah Shosteck" userId="c25261a5bcd2a643" providerId="LiveId" clId="{86EA8DFA-D8C6-4A9D-93A0-0871EC11224C}" dt="2024-08-15T17:43:33.590" v="2690" actId="20577"/>
        <pc:sldMkLst>
          <pc:docMk/>
          <pc:sldMk cId="0" sldId="257"/>
        </pc:sldMkLst>
        <pc:spChg chg="mod">
          <ac:chgData name="Leah Shosteck" userId="c25261a5bcd2a643" providerId="LiveId" clId="{86EA8DFA-D8C6-4A9D-93A0-0871EC11224C}" dt="2024-08-15T17:43:33.590" v="2690" actId="20577"/>
          <ac:spMkLst>
            <pc:docMk/>
            <pc:sldMk cId="0" sldId="257"/>
            <ac:spMk id="6" creationId="{00000000-0000-0000-0000-000000000000}"/>
          </ac:spMkLst>
        </pc:spChg>
        <pc:picChg chg="add del mod">
          <ac:chgData name="Leah Shosteck" userId="c25261a5bcd2a643" providerId="LiveId" clId="{86EA8DFA-D8C6-4A9D-93A0-0871EC11224C}" dt="2024-08-07T23:45:04.370" v="81"/>
          <ac:picMkLst>
            <pc:docMk/>
            <pc:sldMk cId="0" sldId="257"/>
            <ac:picMk id="12" creationId="{0FC9B641-9B19-5C4B-8FFB-4F21BED00182}"/>
          </ac:picMkLst>
        </pc:picChg>
        <pc:picChg chg="add del mod ord">
          <ac:chgData name="Leah Shosteck" userId="c25261a5bcd2a643" providerId="LiveId" clId="{86EA8DFA-D8C6-4A9D-93A0-0871EC11224C}" dt="2024-08-07T23:45:35.615" v="82"/>
          <ac:picMkLst>
            <pc:docMk/>
            <pc:sldMk cId="0" sldId="257"/>
            <ac:picMk id="15" creationId="{EBA2593A-B9D2-D588-D4ED-F603024BAA15}"/>
          </ac:picMkLst>
        </pc:picChg>
        <pc:picChg chg="add del mod">
          <ac:chgData name="Leah Shosteck" userId="c25261a5bcd2a643" providerId="LiveId" clId="{86EA8DFA-D8C6-4A9D-93A0-0871EC11224C}" dt="2024-08-07T23:48:33.514" v="85"/>
          <ac:picMkLst>
            <pc:docMk/>
            <pc:sldMk cId="0" sldId="257"/>
            <ac:picMk id="16" creationId="{07F99A5F-80F0-ECA3-4BA5-933C50999CF9}"/>
          </ac:picMkLst>
        </pc:picChg>
        <pc:picChg chg="add del mod ord">
          <ac:chgData name="Leah Shosteck" userId="c25261a5bcd2a643" providerId="LiveId" clId="{86EA8DFA-D8C6-4A9D-93A0-0871EC11224C}" dt="2024-08-07T23:49:05.495" v="86"/>
          <ac:picMkLst>
            <pc:docMk/>
            <pc:sldMk cId="0" sldId="257"/>
            <ac:picMk id="20" creationId="{27019B45-1670-2049-C819-F20FCFA14947}"/>
          </ac:picMkLst>
        </pc:picChg>
        <pc:picChg chg="add del mod">
          <ac:chgData name="Leah Shosteck" userId="c25261a5bcd2a643" providerId="LiveId" clId="{86EA8DFA-D8C6-4A9D-93A0-0871EC11224C}" dt="2024-08-07T23:49:11.021" v="88"/>
          <ac:picMkLst>
            <pc:docMk/>
            <pc:sldMk cId="0" sldId="257"/>
            <ac:picMk id="21" creationId="{932E299A-D4A7-78E8-1F9D-809717103638}"/>
          </ac:picMkLst>
        </pc:picChg>
        <pc:picChg chg="add del mod ord">
          <ac:chgData name="Leah Shosteck" userId="c25261a5bcd2a643" providerId="LiveId" clId="{86EA8DFA-D8C6-4A9D-93A0-0871EC11224C}" dt="2024-08-07T23:49:16.345" v="89"/>
          <ac:picMkLst>
            <pc:docMk/>
            <pc:sldMk cId="0" sldId="257"/>
            <ac:picMk id="24" creationId="{28333DB5-8F5E-9659-1A0C-7C9846C5790A}"/>
          </ac:picMkLst>
        </pc:picChg>
        <pc:picChg chg="add del mod">
          <ac:chgData name="Leah Shosteck" userId="c25261a5bcd2a643" providerId="LiveId" clId="{86EA8DFA-D8C6-4A9D-93A0-0871EC11224C}" dt="2024-08-07T23:49:22.406" v="91"/>
          <ac:picMkLst>
            <pc:docMk/>
            <pc:sldMk cId="0" sldId="257"/>
            <ac:picMk id="25" creationId="{8AEA79D4-E40D-7E99-5AA6-B8A76D5930A6}"/>
          </ac:picMkLst>
        </pc:picChg>
        <pc:picChg chg="add del mod ord">
          <ac:chgData name="Leah Shosteck" userId="c25261a5bcd2a643" providerId="LiveId" clId="{86EA8DFA-D8C6-4A9D-93A0-0871EC11224C}" dt="2024-08-07T23:49:42.538" v="92"/>
          <ac:picMkLst>
            <pc:docMk/>
            <pc:sldMk cId="0" sldId="257"/>
            <ac:picMk id="28" creationId="{D714E658-9A1C-D3D3-D5AC-C1C7ABD6487F}"/>
          </ac:picMkLst>
        </pc:picChg>
        <pc:picChg chg="add del mod">
          <ac:chgData name="Leah Shosteck" userId="c25261a5bcd2a643" providerId="LiveId" clId="{86EA8DFA-D8C6-4A9D-93A0-0871EC11224C}" dt="2024-08-07T23:49:46.204" v="94"/>
          <ac:picMkLst>
            <pc:docMk/>
            <pc:sldMk cId="0" sldId="257"/>
            <ac:picMk id="29" creationId="{464DBEC1-EA67-445E-46D7-2AD65A1007D5}"/>
          </ac:picMkLst>
        </pc:picChg>
        <pc:picChg chg="add del mod ord">
          <ac:chgData name="Leah Shosteck" userId="c25261a5bcd2a643" providerId="LiveId" clId="{86EA8DFA-D8C6-4A9D-93A0-0871EC11224C}" dt="2024-08-07T23:50:00.390" v="95"/>
          <ac:picMkLst>
            <pc:docMk/>
            <pc:sldMk cId="0" sldId="257"/>
            <ac:picMk id="32" creationId="{F9B7F1A9-80E8-3051-EC37-3F73B0925612}"/>
          </ac:picMkLst>
        </pc:picChg>
        <pc:picChg chg="add mod">
          <ac:chgData name="Leah Shosteck" userId="c25261a5bcd2a643" providerId="LiveId" clId="{86EA8DFA-D8C6-4A9D-93A0-0871EC11224C}" dt="2024-08-14T17:06:14.693" v="1149" actId="1076"/>
          <ac:picMkLst>
            <pc:docMk/>
            <pc:sldMk cId="0" sldId="257"/>
            <ac:picMk id="33" creationId="{E2AF5463-6D7F-AFF6-A689-99CB238A173D}"/>
          </ac:picMkLst>
        </pc:picChg>
      </pc:sldChg>
      <pc:sldChg chg="addSp delSp modSp mod modTransition modAnim modNotesTx">
        <pc:chgData name="Leah Shosteck" userId="c25261a5bcd2a643" providerId="LiveId" clId="{86EA8DFA-D8C6-4A9D-93A0-0871EC11224C}" dt="2024-08-14T17:36:29.169" v="2640" actId="1076"/>
        <pc:sldMkLst>
          <pc:docMk/>
          <pc:sldMk cId="0" sldId="258"/>
        </pc:sldMkLst>
        <pc:spChg chg="mod">
          <ac:chgData name="Leah Shosteck" userId="c25261a5bcd2a643" providerId="LiveId" clId="{86EA8DFA-D8C6-4A9D-93A0-0871EC11224C}" dt="2024-08-14T17:36:29.169" v="2640" actId="1076"/>
          <ac:spMkLst>
            <pc:docMk/>
            <pc:sldMk cId="0" sldId="258"/>
            <ac:spMk id="58" creationId="{00000000-0000-0000-0000-000000000000}"/>
          </ac:spMkLst>
        </pc:spChg>
        <pc:spChg chg="mod">
          <ac:chgData name="Leah Shosteck" userId="c25261a5bcd2a643" providerId="LiveId" clId="{86EA8DFA-D8C6-4A9D-93A0-0871EC11224C}" dt="2024-08-14T17:36:23.611" v="2639" actId="255"/>
          <ac:spMkLst>
            <pc:docMk/>
            <pc:sldMk cId="0" sldId="258"/>
            <ac:spMk id="65" creationId="{00000000-0000-0000-0000-000000000000}"/>
          </ac:spMkLst>
        </pc:spChg>
        <pc:spChg chg="mod">
          <ac:chgData name="Leah Shosteck" userId="c25261a5bcd2a643" providerId="LiveId" clId="{86EA8DFA-D8C6-4A9D-93A0-0871EC11224C}" dt="2024-08-14T16:47:25.851" v="226" actId="1076"/>
          <ac:spMkLst>
            <pc:docMk/>
            <pc:sldMk cId="0" sldId="258"/>
            <ac:spMk id="76" creationId="{00000000-0000-0000-0000-000000000000}"/>
          </ac:spMkLst>
        </pc:spChg>
        <pc:spChg chg="mod">
          <ac:chgData name="Leah Shosteck" userId="c25261a5bcd2a643" providerId="LiveId" clId="{86EA8DFA-D8C6-4A9D-93A0-0871EC11224C}" dt="2024-08-14T17:35:55.144" v="2636" actId="20577"/>
          <ac:spMkLst>
            <pc:docMk/>
            <pc:sldMk cId="0" sldId="258"/>
            <ac:spMk id="78" creationId="{00000000-0000-0000-0000-000000000000}"/>
          </ac:spMkLst>
        </pc:spChg>
        <pc:spChg chg="mod">
          <ac:chgData name="Leah Shosteck" userId="c25261a5bcd2a643" providerId="LiveId" clId="{86EA8DFA-D8C6-4A9D-93A0-0871EC11224C}" dt="2024-08-14T17:36:09.667" v="2637" actId="1076"/>
          <ac:spMkLst>
            <pc:docMk/>
            <pc:sldMk cId="0" sldId="258"/>
            <ac:spMk id="89" creationId="{00000000-0000-0000-0000-000000000000}"/>
          </ac:spMkLst>
        </pc:spChg>
        <pc:spChg chg="del mod">
          <ac:chgData name="Leah Shosteck" userId="c25261a5bcd2a643" providerId="LiveId" clId="{86EA8DFA-D8C6-4A9D-93A0-0871EC11224C}" dt="2024-08-14T16:46:53.622" v="222"/>
          <ac:spMkLst>
            <pc:docMk/>
            <pc:sldMk cId="0" sldId="258"/>
            <ac:spMk id="128" creationId="{00000000-0000-0000-0000-000000000000}"/>
          </ac:spMkLst>
        </pc:spChg>
        <pc:spChg chg="mod">
          <ac:chgData name="Leah Shosteck" userId="c25261a5bcd2a643" providerId="LiveId" clId="{86EA8DFA-D8C6-4A9D-93A0-0871EC11224C}" dt="2024-08-14T16:46:40.705" v="219" actId="1076"/>
          <ac:spMkLst>
            <pc:docMk/>
            <pc:sldMk cId="0" sldId="258"/>
            <ac:spMk id="142" creationId="{00000000-0000-0000-0000-000000000000}"/>
          </ac:spMkLst>
        </pc:spChg>
        <pc:spChg chg="add mod">
          <ac:chgData name="Leah Shosteck" userId="c25261a5bcd2a643" providerId="LiveId" clId="{86EA8DFA-D8C6-4A9D-93A0-0871EC11224C}" dt="2024-08-14T16:47:17.466" v="225" actId="1076"/>
          <ac:spMkLst>
            <pc:docMk/>
            <pc:sldMk cId="0" sldId="258"/>
            <ac:spMk id="165" creationId="{338FF6A5-B121-933C-0975-5500CBCF9818}"/>
          </ac:spMkLst>
        </pc:spChg>
        <pc:grpChg chg="mod">
          <ac:chgData name="Leah Shosteck" userId="c25261a5bcd2a643" providerId="LiveId" clId="{86EA8DFA-D8C6-4A9D-93A0-0871EC11224C}" dt="2024-08-14T17:36:14.810" v="2638" actId="1076"/>
          <ac:grpSpMkLst>
            <pc:docMk/>
            <pc:sldMk cId="0" sldId="258"/>
            <ac:grpSpMk id="143" creationId="{00000000-0000-0000-0000-000000000000}"/>
          </ac:grpSpMkLst>
        </pc:grpChg>
        <pc:picChg chg="add del mod">
          <ac:chgData name="Leah Shosteck" userId="c25261a5bcd2a643" providerId="LiveId" clId="{86EA8DFA-D8C6-4A9D-93A0-0871EC11224C}" dt="2024-08-10T18:40:58.268" v="189"/>
          <ac:picMkLst>
            <pc:docMk/>
            <pc:sldMk cId="0" sldId="258"/>
            <ac:picMk id="167" creationId="{23DAE0C0-BDD8-5B28-3363-621B6D4155CF}"/>
          </ac:picMkLst>
        </pc:picChg>
        <pc:picChg chg="add del mod ord">
          <ac:chgData name="Leah Shosteck" userId="c25261a5bcd2a643" providerId="LiveId" clId="{86EA8DFA-D8C6-4A9D-93A0-0871EC11224C}" dt="2024-08-10T18:41:14.896" v="190"/>
          <ac:picMkLst>
            <pc:docMk/>
            <pc:sldMk cId="0" sldId="258"/>
            <ac:picMk id="170" creationId="{43DA0139-1427-45BF-0E12-4AD144970634}"/>
          </ac:picMkLst>
        </pc:picChg>
        <pc:picChg chg="add mod">
          <ac:chgData name="Leah Shosteck" userId="c25261a5bcd2a643" providerId="LiveId" clId="{86EA8DFA-D8C6-4A9D-93A0-0871EC11224C}" dt="2024-08-14T17:06:05.763" v="1148" actId="1076"/>
          <ac:picMkLst>
            <pc:docMk/>
            <pc:sldMk cId="0" sldId="258"/>
            <ac:picMk id="171" creationId="{6B65FC8D-D90D-6596-254C-606AC2892FB8}"/>
          </ac:picMkLst>
        </pc:picChg>
      </pc:sldChg>
      <pc:sldChg chg="addSp delSp modSp mod modTransition modAnim modNotesTx">
        <pc:chgData name="Leah Shosteck" userId="c25261a5bcd2a643" providerId="LiveId" clId="{86EA8DFA-D8C6-4A9D-93A0-0871EC11224C}" dt="2024-08-14T17:05:44.191" v="1147" actId="1076"/>
        <pc:sldMkLst>
          <pc:docMk/>
          <pc:sldMk cId="0" sldId="259"/>
        </pc:sldMkLst>
        <pc:picChg chg="add del mod">
          <ac:chgData name="Leah Shosteck" userId="c25261a5bcd2a643" providerId="LiveId" clId="{86EA8DFA-D8C6-4A9D-93A0-0871EC11224C}" dt="2024-08-07T23:50:52.198" v="98"/>
          <ac:picMkLst>
            <pc:docMk/>
            <pc:sldMk cId="0" sldId="259"/>
            <ac:picMk id="16" creationId="{D8C7A269-EB39-E4B3-0AEE-BD36BB499FB7}"/>
          </ac:picMkLst>
        </pc:picChg>
        <pc:picChg chg="add del mod ord">
          <ac:chgData name="Leah Shosteck" userId="c25261a5bcd2a643" providerId="LiveId" clId="{86EA8DFA-D8C6-4A9D-93A0-0871EC11224C}" dt="2024-08-07T23:51:19.704" v="99"/>
          <ac:picMkLst>
            <pc:docMk/>
            <pc:sldMk cId="0" sldId="259"/>
            <ac:picMk id="19" creationId="{379EEE33-0EF5-5141-645C-BAD8E045431E}"/>
          </ac:picMkLst>
        </pc:picChg>
        <pc:picChg chg="add del mod">
          <ac:chgData name="Leah Shosteck" userId="c25261a5bcd2a643" providerId="LiveId" clId="{86EA8DFA-D8C6-4A9D-93A0-0871EC11224C}" dt="2024-08-10T18:41:19.971" v="192"/>
          <ac:picMkLst>
            <pc:docMk/>
            <pc:sldMk cId="0" sldId="259"/>
            <ac:picMk id="20" creationId="{85172BA9-7A70-0CBF-90FB-ADB5E0848230}"/>
          </ac:picMkLst>
        </pc:picChg>
        <pc:picChg chg="add del mod ord">
          <ac:chgData name="Leah Shosteck" userId="c25261a5bcd2a643" providerId="LiveId" clId="{86EA8DFA-D8C6-4A9D-93A0-0871EC11224C}" dt="2024-08-10T18:41:47.614" v="193"/>
          <ac:picMkLst>
            <pc:docMk/>
            <pc:sldMk cId="0" sldId="259"/>
            <ac:picMk id="30" creationId="{6A29D21A-6E6B-486D-E704-94BC99DDA58B}"/>
          </ac:picMkLst>
        </pc:picChg>
        <pc:picChg chg="add del mod">
          <ac:chgData name="Leah Shosteck" userId="c25261a5bcd2a643" providerId="LiveId" clId="{86EA8DFA-D8C6-4A9D-93A0-0871EC11224C}" dt="2024-08-10T18:42:01.406" v="195"/>
          <ac:picMkLst>
            <pc:docMk/>
            <pc:sldMk cId="0" sldId="259"/>
            <ac:picMk id="32" creationId="{25078310-99DC-A43C-4127-195B7D3097A5}"/>
          </ac:picMkLst>
        </pc:picChg>
        <pc:picChg chg="add del mod ord">
          <ac:chgData name="Leah Shosteck" userId="c25261a5bcd2a643" providerId="LiveId" clId="{86EA8DFA-D8C6-4A9D-93A0-0871EC11224C}" dt="2024-08-10T18:42:11.007" v="197"/>
          <ac:picMkLst>
            <pc:docMk/>
            <pc:sldMk cId="0" sldId="259"/>
            <ac:picMk id="35" creationId="{3F61F667-6B83-6D0B-E965-F5BC6E9DE386}"/>
          </ac:picMkLst>
        </pc:picChg>
        <pc:picChg chg="add del mod">
          <ac:chgData name="Leah Shosteck" userId="c25261a5bcd2a643" providerId="LiveId" clId="{86EA8DFA-D8C6-4A9D-93A0-0871EC11224C}" dt="2024-08-10T18:42:12.797" v="199"/>
          <ac:picMkLst>
            <pc:docMk/>
            <pc:sldMk cId="0" sldId="259"/>
            <ac:picMk id="37" creationId="{06EB6950-A861-E8E3-1528-4F5045B4748F}"/>
          </ac:picMkLst>
        </pc:picChg>
        <pc:picChg chg="add del mod ord">
          <ac:chgData name="Leah Shosteck" userId="c25261a5bcd2a643" providerId="LiveId" clId="{86EA8DFA-D8C6-4A9D-93A0-0871EC11224C}" dt="2024-08-10T18:42:22.393" v="200"/>
          <ac:picMkLst>
            <pc:docMk/>
            <pc:sldMk cId="0" sldId="259"/>
            <ac:picMk id="40" creationId="{47D134D7-2AC8-1636-3A85-C7FA341195E1}"/>
          </ac:picMkLst>
        </pc:picChg>
        <pc:picChg chg="add del mod">
          <ac:chgData name="Leah Shosteck" userId="c25261a5bcd2a643" providerId="LiveId" clId="{86EA8DFA-D8C6-4A9D-93A0-0871EC11224C}" dt="2024-08-10T18:42:24.935" v="202"/>
          <ac:picMkLst>
            <pc:docMk/>
            <pc:sldMk cId="0" sldId="259"/>
            <ac:picMk id="41" creationId="{B64A9AD0-2386-4F81-1D61-E15F48A54A19}"/>
          </ac:picMkLst>
        </pc:picChg>
        <pc:picChg chg="add del mod ord">
          <ac:chgData name="Leah Shosteck" userId="c25261a5bcd2a643" providerId="LiveId" clId="{86EA8DFA-D8C6-4A9D-93A0-0871EC11224C}" dt="2024-08-10T18:42:40.364" v="203"/>
          <ac:picMkLst>
            <pc:docMk/>
            <pc:sldMk cId="0" sldId="259"/>
            <ac:picMk id="44" creationId="{9588206B-35CB-6DC2-A697-CE011F32069A}"/>
          </ac:picMkLst>
        </pc:picChg>
        <pc:picChg chg="add del mod">
          <ac:chgData name="Leah Shosteck" userId="c25261a5bcd2a643" providerId="LiveId" clId="{86EA8DFA-D8C6-4A9D-93A0-0871EC11224C}" dt="2024-08-10T18:42:45.147" v="205"/>
          <ac:picMkLst>
            <pc:docMk/>
            <pc:sldMk cId="0" sldId="259"/>
            <ac:picMk id="45" creationId="{4992894B-CCDC-1159-A5E0-018F3581373E}"/>
          </ac:picMkLst>
        </pc:picChg>
        <pc:picChg chg="add del mod ord">
          <ac:chgData name="Leah Shosteck" userId="c25261a5bcd2a643" providerId="LiveId" clId="{86EA8DFA-D8C6-4A9D-93A0-0871EC11224C}" dt="2024-08-10T18:42:53.511" v="206"/>
          <ac:picMkLst>
            <pc:docMk/>
            <pc:sldMk cId="0" sldId="259"/>
            <ac:picMk id="48" creationId="{3830903B-61D4-8172-89FE-3D01D4B7E984}"/>
          </ac:picMkLst>
        </pc:picChg>
        <pc:picChg chg="add del mod">
          <ac:chgData name="Leah Shosteck" userId="c25261a5bcd2a643" providerId="LiveId" clId="{86EA8DFA-D8C6-4A9D-93A0-0871EC11224C}" dt="2024-08-10T18:42:55.391" v="208"/>
          <ac:picMkLst>
            <pc:docMk/>
            <pc:sldMk cId="0" sldId="259"/>
            <ac:picMk id="49" creationId="{2EA35D27-8A93-4FA0-8A7D-E55426CB6C96}"/>
          </ac:picMkLst>
        </pc:picChg>
        <pc:picChg chg="add del mod ord">
          <ac:chgData name="Leah Shosteck" userId="c25261a5bcd2a643" providerId="LiveId" clId="{86EA8DFA-D8C6-4A9D-93A0-0871EC11224C}" dt="2024-08-10T18:43:18.602" v="209"/>
          <ac:picMkLst>
            <pc:docMk/>
            <pc:sldMk cId="0" sldId="259"/>
            <ac:picMk id="51" creationId="{42189C3B-8FA6-A702-5ABD-34E3B86920E7}"/>
          </ac:picMkLst>
        </pc:picChg>
        <pc:picChg chg="add mod">
          <ac:chgData name="Leah Shosteck" userId="c25261a5bcd2a643" providerId="LiveId" clId="{86EA8DFA-D8C6-4A9D-93A0-0871EC11224C}" dt="2024-08-14T17:05:44.191" v="1147" actId="1076"/>
          <ac:picMkLst>
            <pc:docMk/>
            <pc:sldMk cId="0" sldId="259"/>
            <ac:picMk id="52" creationId="{96DB36D2-1A04-AD88-8D6F-5B1A1ECD3E10}"/>
          </ac:picMkLst>
        </pc:picChg>
        <pc:inkChg chg="add del">
          <ac:chgData name="Leah Shosteck" userId="c25261a5bcd2a643" providerId="LiveId" clId="{86EA8DFA-D8C6-4A9D-93A0-0871EC11224C}" dt="2024-08-10T18:42:01.406" v="195"/>
          <ac:inkMkLst>
            <pc:docMk/>
            <pc:sldMk cId="0" sldId="259"/>
            <ac:inkMk id="31" creationId="{2579EDF5-A79C-BFC5-484C-8D9532CC5ADC}"/>
          </ac:inkMkLst>
        </pc:inkChg>
        <pc:inkChg chg="add">
          <ac:chgData name="Leah Shosteck" userId="c25261a5bcd2a643" providerId="LiveId" clId="{86EA8DFA-D8C6-4A9D-93A0-0871EC11224C}" dt="2024-08-10T18:42:04.363" v="196"/>
          <ac:inkMkLst>
            <pc:docMk/>
            <pc:sldMk cId="0" sldId="259"/>
            <ac:inkMk id="36" creationId="{826C1718-8A55-1610-6B98-6759ABDA7728}"/>
          </ac:inkMkLst>
        </pc:inkChg>
      </pc:sldChg>
      <pc:sldChg chg="addSp delSp modSp mod modTransition modAnim modNotesTx">
        <pc:chgData name="Leah Shosteck" userId="c25261a5bcd2a643" providerId="LiveId" clId="{86EA8DFA-D8C6-4A9D-93A0-0871EC11224C}" dt="2024-08-14T23:14:15.872" v="2670"/>
        <pc:sldMkLst>
          <pc:docMk/>
          <pc:sldMk cId="0" sldId="260"/>
        </pc:sldMkLst>
        <pc:spChg chg="mod">
          <ac:chgData name="Leah Shosteck" userId="c25261a5bcd2a643" providerId="LiveId" clId="{86EA8DFA-D8C6-4A9D-93A0-0871EC11224C}" dt="2024-08-14T16:52:15.990" v="293" actId="20577"/>
          <ac:spMkLst>
            <pc:docMk/>
            <pc:sldMk cId="0" sldId="260"/>
            <ac:spMk id="4" creationId="{00000000-0000-0000-0000-000000000000}"/>
          </ac:spMkLst>
        </pc:spChg>
        <pc:spChg chg="del">
          <ac:chgData name="Leah Shosteck" userId="c25261a5bcd2a643" providerId="LiveId" clId="{86EA8DFA-D8C6-4A9D-93A0-0871EC11224C}" dt="2024-08-14T16:58:23.936" v="735" actId="478"/>
          <ac:spMkLst>
            <pc:docMk/>
            <pc:sldMk cId="0" sldId="260"/>
            <ac:spMk id="9" creationId="{00000000-0000-0000-0000-000000000000}"/>
          </ac:spMkLst>
        </pc:spChg>
        <pc:spChg chg="del">
          <ac:chgData name="Leah Shosteck" userId="c25261a5bcd2a643" providerId="LiveId" clId="{86EA8DFA-D8C6-4A9D-93A0-0871EC11224C}" dt="2024-08-14T16:58:18.149" v="734" actId="478"/>
          <ac:spMkLst>
            <pc:docMk/>
            <pc:sldMk cId="0" sldId="260"/>
            <ac:spMk id="10" creationId="{00000000-0000-0000-0000-000000000000}"/>
          </ac:spMkLst>
        </pc:spChg>
        <pc:spChg chg="mod">
          <ac:chgData name="Leah Shosteck" userId="c25261a5bcd2a643" providerId="LiveId" clId="{86EA8DFA-D8C6-4A9D-93A0-0871EC11224C}" dt="2024-08-14T17:08:32.013" v="1201" actId="1076"/>
          <ac:spMkLst>
            <pc:docMk/>
            <pc:sldMk cId="0" sldId="260"/>
            <ac:spMk id="11" creationId="{00000000-0000-0000-0000-000000000000}"/>
          </ac:spMkLst>
        </pc:spChg>
        <pc:spChg chg="mod">
          <ac:chgData name="Leah Shosteck" userId="c25261a5bcd2a643" providerId="LiveId" clId="{86EA8DFA-D8C6-4A9D-93A0-0871EC11224C}" dt="2024-08-14T17:09:16.762" v="1205" actId="1076"/>
          <ac:spMkLst>
            <pc:docMk/>
            <pc:sldMk cId="0" sldId="260"/>
            <ac:spMk id="12" creationId="{00000000-0000-0000-0000-000000000000}"/>
          </ac:spMkLst>
        </pc:spChg>
        <pc:spChg chg="mod">
          <ac:chgData name="Leah Shosteck" userId="c25261a5bcd2a643" providerId="LiveId" clId="{86EA8DFA-D8C6-4A9D-93A0-0871EC11224C}" dt="2024-08-14T17:08:45.795" v="1202" actId="164"/>
          <ac:spMkLst>
            <pc:docMk/>
            <pc:sldMk cId="0" sldId="260"/>
            <ac:spMk id="14" creationId="{00000000-0000-0000-0000-000000000000}"/>
          </ac:spMkLst>
        </pc:spChg>
        <pc:spChg chg="mod">
          <ac:chgData name="Leah Shosteck" userId="c25261a5bcd2a643" providerId="LiveId" clId="{86EA8DFA-D8C6-4A9D-93A0-0871EC11224C}" dt="2024-08-14T17:08:45.795" v="1202" actId="164"/>
          <ac:spMkLst>
            <pc:docMk/>
            <pc:sldMk cId="0" sldId="260"/>
            <ac:spMk id="16" creationId="{00000000-0000-0000-0000-000000000000}"/>
          </ac:spMkLst>
        </pc:spChg>
        <pc:spChg chg="add del">
          <ac:chgData name="Leah Shosteck" userId="c25261a5bcd2a643" providerId="LiveId" clId="{86EA8DFA-D8C6-4A9D-93A0-0871EC11224C}" dt="2024-08-14T16:58:42.594" v="739" actId="22"/>
          <ac:spMkLst>
            <pc:docMk/>
            <pc:sldMk cId="0" sldId="260"/>
            <ac:spMk id="21" creationId="{40087EE4-F803-34A5-C96E-AEFFFABCA4F8}"/>
          </ac:spMkLst>
        </pc:spChg>
        <pc:spChg chg="add mod">
          <ac:chgData name="Leah Shosteck" userId="c25261a5bcd2a643" providerId="LiveId" clId="{86EA8DFA-D8C6-4A9D-93A0-0871EC11224C}" dt="2024-08-14T17:09:36.801" v="1207" actId="1076"/>
          <ac:spMkLst>
            <pc:docMk/>
            <pc:sldMk cId="0" sldId="260"/>
            <ac:spMk id="22" creationId="{46C350FD-253D-CD63-BEA9-24BC21961D8D}"/>
          </ac:spMkLst>
        </pc:spChg>
        <pc:grpChg chg="mod">
          <ac:chgData name="Leah Shosteck" userId="c25261a5bcd2a643" providerId="LiveId" clId="{86EA8DFA-D8C6-4A9D-93A0-0871EC11224C}" dt="2024-08-14T17:09:05.916" v="1204" actId="1076"/>
          <ac:grpSpMkLst>
            <pc:docMk/>
            <pc:sldMk cId="0" sldId="260"/>
            <ac:grpSpMk id="5" creationId="{00000000-0000-0000-0000-000000000000}"/>
          </ac:grpSpMkLst>
        </pc:grpChg>
        <pc:grpChg chg="add mod">
          <ac:chgData name="Leah Shosteck" userId="c25261a5bcd2a643" providerId="LiveId" clId="{86EA8DFA-D8C6-4A9D-93A0-0871EC11224C}" dt="2024-08-14T17:08:45.795" v="1202" actId="164"/>
          <ac:grpSpMkLst>
            <pc:docMk/>
            <pc:sldMk cId="0" sldId="260"/>
            <ac:grpSpMk id="23" creationId="{EDCEF785-D1A2-E421-AECE-68488B6A0FE4}"/>
          </ac:grpSpMkLst>
        </pc:grpChg>
        <pc:picChg chg="add del mod ord">
          <ac:chgData name="Leah Shosteck" userId="c25261a5bcd2a643" providerId="LiveId" clId="{86EA8DFA-D8C6-4A9D-93A0-0871EC11224C}" dt="2024-08-14T23:07:40.144" v="2643"/>
          <ac:picMkLst>
            <pc:docMk/>
            <pc:sldMk cId="0" sldId="260"/>
            <ac:picMk id="10" creationId="{6F130AA0-8280-AA51-D3DE-393D0C21E55A}"/>
          </ac:picMkLst>
        </pc:picChg>
        <pc:picChg chg="add del mod">
          <ac:chgData name="Leah Shosteck" userId="c25261a5bcd2a643" providerId="LiveId" clId="{86EA8DFA-D8C6-4A9D-93A0-0871EC11224C}" dt="2024-08-14T23:07:44.209" v="2645"/>
          <ac:picMkLst>
            <pc:docMk/>
            <pc:sldMk cId="0" sldId="260"/>
            <ac:picMk id="17" creationId="{C8D2AEAE-F82A-C914-46EF-85AE07C2A4E4}"/>
          </ac:picMkLst>
        </pc:picChg>
        <pc:picChg chg="add del mod">
          <ac:chgData name="Leah Shosteck" userId="c25261a5bcd2a643" providerId="LiveId" clId="{86EA8DFA-D8C6-4A9D-93A0-0871EC11224C}" dt="2024-08-07T23:53:05.266" v="102"/>
          <ac:picMkLst>
            <pc:docMk/>
            <pc:sldMk cId="0" sldId="260"/>
            <ac:picMk id="19" creationId="{6A81E20A-91EB-EF14-B40C-C04440905FF2}"/>
          </ac:picMkLst>
        </pc:picChg>
        <pc:picChg chg="add del mod ord">
          <ac:chgData name="Leah Shosteck" userId="c25261a5bcd2a643" providerId="LiveId" clId="{86EA8DFA-D8C6-4A9D-93A0-0871EC11224C}" dt="2024-08-14T23:08:04.483" v="2646"/>
          <ac:picMkLst>
            <pc:docMk/>
            <pc:sldMk cId="0" sldId="260"/>
            <ac:picMk id="20" creationId="{86AAD061-8CE6-5290-5E57-0501FF457067}"/>
          </ac:picMkLst>
        </pc:picChg>
        <pc:picChg chg="add del mod">
          <ac:chgData name="Leah Shosteck" userId="c25261a5bcd2a643" providerId="LiveId" clId="{86EA8DFA-D8C6-4A9D-93A0-0871EC11224C}" dt="2024-08-14T23:08:13.154" v="2648"/>
          <ac:picMkLst>
            <pc:docMk/>
            <pc:sldMk cId="0" sldId="260"/>
            <ac:picMk id="21" creationId="{808ABCD7-6198-5293-DBC9-125681FB38E2}"/>
          </ac:picMkLst>
        </pc:picChg>
        <pc:picChg chg="add del mod ord">
          <ac:chgData name="Leah Shosteck" userId="c25261a5bcd2a643" providerId="LiveId" clId="{86EA8DFA-D8C6-4A9D-93A0-0871EC11224C}" dt="2024-08-07T23:54:00.050" v="103"/>
          <ac:picMkLst>
            <pc:docMk/>
            <pc:sldMk cId="0" sldId="260"/>
            <ac:picMk id="22" creationId="{9FD9EFCD-0AE6-2E00-88F1-0CD7740FED34}"/>
          </ac:picMkLst>
        </pc:picChg>
        <pc:picChg chg="add del mod">
          <ac:chgData name="Leah Shosteck" userId="c25261a5bcd2a643" providerId="LiveId" clId="{86EA8DFA-D8C6-4A9D-93A0-0871EC11224C}" dt="2024-08-10T18:33:23.616" v="180"/>
          <ac:picMkLst>
            <pc:docMk/>
            <pc:sldMk cId="0" sldId="260"/>
            <ac:picMk id="23" creationId="{98990822-21D6-D31D-2E85-90573104997C}"/>
          </ac:picMkLst>
        </pc:picChg>
        <pc:picChg chg="add del mod ord">
          <ac:chgData name="Leah Shosteck" userId="c25261a5bcd2a643" providerId="LiveId" clId="{86EA8DFA-D8C6-4A9D-93A0-0871EC11224C}" dt="2024-08-14T23:08:27.679" v="2649"/>
          <ac:picMkLst>
            <pc:docMk/>
            <pc:sldMk cId="0" sldId="260"/>
            <ac:picMk id="26" creationId="{FFA73839-1F87-4DE9-ACCC-C0512BB06F77}"/>
          </ac:picMkLst>
        </pc:picChg>
        <pc:picChg chg="add del mod">
          <ac:chgData name="Leah Shosteck" userId="c25261a5bcd2a643" providerId="LiveId" clId="{86EA8DFA-D8C6-4A9D-93A0-0871EC11224C}" dt="2024-08-14T23:08:30.238" v="2651"/>
          <ac:picMkLst>
            <pc:docMk/>
            <pc:sldMk cId="0" sldId="260"/>
            <ac:picMk id="27" creationId="{B5B71872-33F8-675D-A0E4-73842A15F1FE}"/>
          </ac:picMkLst>
        </pc:picChg>
        <pc:picChg chg="add del mod ord">
          <ac:chgData name="Leah Shosteck" userId="c25261a5bcd2a643" providerId="LiveId" clId="{86EA8DFA-D8C6-4A9D-93A0-0871EC11224C}" dt="2024-08-14T23:09:52.287" v="2652"/>
          <ac:picMkLst>
            <pc:docMk/>
            <pc:sldMk cId="0" sldId="260"/>
            <ac:picMk id="30" creationId="{217076DC-322A-DD5E-77FE-C7E8242193BC}"/>
          </ac:picMkLst>
        </pc:picChg>
        <pc:picChg chg="add del mod">
          <ac:chgData name="Leah Shosteck" userId="c25261a5bcd2a643" providerId="LiveId" clId="{86EA8DFA-D8C6-4A9D-93A0-0871EC11224C}" dt="2024-08-14T23:09:57.646" v="2654"/>
          <ac:picMkLst>
            <pc:docMk/>
            <pc:sldMk cId="0" sldId="260"/>
            <ac:picMk id="31" creationId="{B1AE8E90-2510-E186-6BF3-4FE91C7DBE7E}"/>
          </ac:picMkLst>
        </pc:picChg>
        <pc:picChg chg="add del mod ord">
          <ac:chgData name="Leah Shosteck" userId="c25261a5bcd2a643" providerId="LiveId" clId="{86EA8DFA-D8C6-4A9D-93A0-0871EC11224C}" dt="2024-08-10T18:34:04.164" v="181"/>
          <ac:picMkLst>
            <pc:docMk/>
            <pc:sldMk cId="0" sldId="260"/>
            <ac:picMk id="33" creationId="{9C2F88AB-8206-1B66-CD34-76E2305E3A91}"/>
          </ac:picMkLst>
        </pc:picChg>
        <pc:picChg chg="add del mod ord">
          <ac:chgData name="Leah Shosteck" userId="c25261a5bcd2a643" providerId="LiveId" clId="{86EA8DFA-D8C6-4A9D-93A0-0871EC11224C}" dt="2024-08-14T23:10:27.582" v="2655"/>
          <ac:picMkLst>
            <pc:docMk/>
            <pc:sldMk cId="0" sldId="260"/>
            <ac:picMk id="34" creationId="{411F04A7-03AF-9CB0-8E55-B6165EA71016}"/>
          </ac:picMkLst>
        </pc:picChg>
        <pc:picChg chg="add del mod">
          <ac:chgData name="Leah Shosteck" userId="c25261a5bcd2a643" providerId="LiveId" clId="{86EA8DFA-D8C6-4A9D-93A0-0871EC11224C}" dt="2024-08-10T18:34:06.852" v="183"/>
          <ac:picMkLst>
            <pc:docMk/>
            <pc:sldMk cId="0" sldId="260"/>
            <ac:picMk id="34" creationId="{A332D1DE-EFBB-8034-7050-B8E9BF0A0AB8}"/>
          </ac:picMkLst>
        </pc:picChg>
        <pc:picChg chg="add del mod">
          <ac:chgData name="Leah Shosteck" userId="c25261a5bcd2a643" providerId="LiveId" clId="{86EA8DFA-D8C6-4A9D-93A0-0871EC11224C}" dt="2024-08-14T23:10:30.262" v="2657"/>
          <ac:picMkLst>
            <pc:docMk/>
            <pc:sldMk cId="0" sldId="260"/>
            <ac:picMk id="35" creationId="{46B56026-B9F2-1E0D-BAC9-3D25C4516C0C}"/>
          </ac:picMkLst>
        </pc:picChg>
        <pc:picChg chg="add del mod ord">
          <ac:chgData name="Leah Shosteck" userId="c25261a5bcd2a643" providerId="LiveId" clId="{86EA8DFA-D8C6-4A9D-93A0-0871EC11224C}" dt="2024-08-10T18:34:14.702" v="184"/>
          <ac:picMkLst>
            <pc:docMk/>
            <pc:sldMk cId="0" sldId="260"/>
            <ac:picMk id="37" creationId="{809F88CF-2ADF-C388-9652-1B8E6A307CDC}"/>
          </ac:picMkLst>
        </pc:picChg>
        <pc:picChg chg="add del mod ord">
          <ac:chgData name="Leah Shosteck" userId="c25261a5bcd2a643" providerId="LiveId" clId="{86EA8DFA-D8C6-4A9D-93A0-0871EC11224C}" dt="2024-08-14T23:11:07.662" v="2658"/>
          <ac:picMkLst>
            <pc:docMk/>
            <pc:sldMk cId="0" sldId="260"/>
            <ac:picMk id="38" creationId="{6A3DE2AE-452C-B352-68B0-C01E7DC93803}"/>
          </ac:picMkLst>
        </pc:picChg>
        <pc:picChg chg="add del mod">
          <ac:chgData name="Leah Shosteck" userId="c25261a5bcd2a643" providerId="LiveId" clId="{86EA8DFA-D8C6-4A9D-93A0-0871EC11224C}" dt="2024-08-10T18:34:16.710" v="186"/>
          <ac:picMkLst>
            <pc:docMk/>
            <pc:sldMk cId="0" sldId="260"/>
            <ac:picMk id="38" creationId="{A1239B48-1229-F911-C5B9-D61CD4A8ED21}"/>
          </ac:picMkLst>
        </pc:picChg>
        <pc:picChg chg="add del mod">
          <ac:chgData name="Leah Shosteck" userId="c25261a5bcd2a643" providerId="LiveId" clId="{86EA8DFA-D8C6-4A9D-93A0-0871EC11224C}" dt="2024-08-14T23:11:14.569" v="2660"/>
          <ac:picMkLst>
            <pc:docMk/>
            <pc:sldMk cId="0" sldId="260"/>
            <ac:picMk id="39" creationId="{756AC33C-7E46-C82C-F0B0-482AB031A2F8}"/>
          </ac:picMkLst>
        </pc:picChg>
        <pc:picChg chg="add del mod ord">
          <ac:chgData name="Leah Shosteck" userId="c25261a5bcd2a643" providerId="LiveId" clId="{86EA8DFA-D8C6-4A9D-93A0-0871EC11224C}" dt="2024-08-10T18:35:09.118" v="187"/>
          <ac:picMkLst>
            <pc:docMk/>
            <pc:sldMk cId="0" sldId="260"/>
            <ac:picMk id="41" creationId="{2D42E5ED-5F0E-F8B4-8310-3AD98A906DA4}"/>
          </ac:picMkLst>
        </pc:picChg>
        <pc:picChg chg="add del mod">
          <ac:chgData name="Leah Shosteck" userId="c25261a5bcd2a643" providerId="LiveId" clId="{86EA8DFA-D8C6-4A9D-93A0-0871EC11224C}" dt="2024-08-14T23:07:19.004" v="2642"/>
          <ac:picMkLst>
            <pc:docMk/>
            <pc:sldMk cId="0" sldId="260"/>
            <ac:picMk id="42" creationId="{0087FC79-164E-A6C4-F09D-C5C66ED695CB}"/>
          </ac:picMkLst>
        </pc:picChg>
        <pc:picChg chg="add del mod ord">
          <ac:chgData name="Leah Shosteck" userId="c25261a5bcd2a643" providerId="LiveId" clId="{86EA8DFA-D8C6-4A9D-93A0-0871EC11224C}" dt="2024-08-14T23:11:42.442" v="2661"/>
          <ac:picMkLst>
            <pc:docMk/>
            <pc:sldMk cId="0" sldId="260"/>
            <ac:picMk id="43" creationId="{6CEC62C2-E4C5-4D9B-73AE-652E9575FDBB}"/>
          </ac:picMkLst>
        </pc:picChg>
        <pc:picChg chg="add del mod">
          <ac:chgData name="Leah Shosteck" userId="c25261a5bcd2a643" providerId="LiveId" clId="{86EA8DFA-D8C6-4A9D-93A0-0871EC11224C}" dt="2024-08-14T23:11:45.175" v="2663"/>
          <ac:picMkLst>
            <pc:docMk/>
            <pc:sldMk cId="0" sldId="260"/>
            <ac:picMk id="44" creationId="{A28BC1A7-0B4B-38CC-C4B6-489AB087AFE5}"/>
          </ac:picMkLst>
        </pc:picChg>
        <pc:picChg chg="add del mod ord">
          <ac:chgData name="Leah Shosteck" userId="c25261a5bcd2a643" providerId="LiveId" clId="{86EA8DFA-D8C6-4A9D-93A0-0871EC11224C}" dt="2024-08-14T23:12:27.578" v="2664"/>
          <ac:picMkLst>
            <pc:docMk/>
            <pc:sldMk cId="0" sldId="260"/>
            <ac:picMk id="46" creationId="{313AB9D2-22A5-70FE-A0CE-50ED6E85C9EE}"/>
          </ac:picMkLst>
        </pc:picChg>
        <pc:picChg chg="add del mod">
          <ac:chgData name="Leah Shosteck" userId="c25261a5bcd2a643" providerId="LiveId" clId="{86EA8DFA-D8C6-4A9D-93A0-0871EC11224C}" dt="2024-08-14T23:12:32.948" v="2666"/>
          <ac:picMkLst>
            <pc:docMk/>
            <pc:sldMk cId="0" sldId="260"/>
            <ac:picMk id="47" creationId="{A9DEE9C4-23C3-E0F0-E7EA-0A45CE0EA1C5}"/>
          </ac:picMkLst>
        </pc:picChg>
        <pc:picChg chg="add del mod ord">
          <ac:chgData name="Leah Shosteck" userId="c25261a5bcd2a643" providerId="LiveId" clId="{86EA8DFA-D8C6-4A9D-93A0-0871EC11224C}" dt="2024-08-14T23:12:46.857" v="2667"/>
          <ac:picMkLst>
            <pc:docMk/>
            <pc:sldMk cId="0" sldId="260"/>
            <ac:picMk id="50" creationId="{4A0D7FEC-61D3-BE60-CCBE-6EC57FB0108F}"/>
          </ac:picMkLst>
        </pc:picChg>
        <pc:picChg chg="add del mod">
          <ac:chgData name="Leah Shosteck" userId="c25261a5bcd2a643" providerId="LiveId" clId="{86EA8DFA-D8C6-4A9D-93A0-0871EC11224C}" dt="2024-08-14T23:12:53.994" v="2669"/>
          <ac:picMkLst>
            <pc:docMk/>
            <pc:sldMk cId="0" sldId="260"/>
            <ac:picMk id="51" creationId="{5B621072-E3F2-22CA-82AB-7B4BD68C98FB}"/>
          </ac:picMkLst>
        </pc:picChg>
        <pc:picChg chg="add del mod ord">
          <ac:chgData name="Leah Shosteck" userId="c25261a5bcd2a643" providerId="LiveId" clId="{86EA8DFA-D8C6-4A9D-93A0-0871EC11224C}" dt="2024-08-14T23:14:15.872" v="2670"/>
          <ac:picMkLst>
            <pc:docMk/>
            <pc:sldMk cId="0" sldId="260"/>
            <ac:picMk id="54" creationId="{855D361D-7AC7-029D-088E-9B562F78E92F}"/>
          </ac:picMkLst>
        </pc:picChg>
        <pc:picChg chg="add mod">
          <ac:chgData name="Leah Shosteck" userId="c25261a5bcd2a643" providerId="LiveId" clId="{86EA8DFA-D8C6-4A9D-93A0-0871EC11224C}" dt="2024-08-14T23:14:15.872" v="2670"/>
          <ac:picMkLst>
            <pc:docMk/>
            <pc:sldMk cId="0" sldId="260"/>
            <ac:picMk id="55" creationId="{85DD7AA7-96F6-4B24-797D-0D0B4CA0C208}"/>
          </ac:picMkLst>
        </pc:picChg>
      </pc:sldChg>
      <pc:sldChg chg="addSp delSp modSp mod modTransition modAnim modNotesTx">
        <pc:chgData name="Leah Shosteck" userId="c25261a5bcd2a643" providerId="LiveId" clId="{86EA8DFA-D8C6-4A9D-93A0-0871EC11224C}" dt="2024-08-14T17:06:43.931" v="1156" actId="1076"/>
        <pc:sldMkLst>
          <pc:docMk/>
          <pc:sldMk cId="0" sldId="261"/>
        </pc:sldMkLst>
        <pc:spChg chg="mod">
          <ac:chgData name="Leah Shosteck" userId="c25261a5bcd2a643" providerId="LiveId" clId="{86EA8DFA-D8C6-4A9D-93A0-0871EC11224C}" dt="2024-08-14T16:52:20.721" v="295" actId="20577"/>
          <ac:spMkLst>
            <pc:docMk/>
            <pc:sldMk cId="0" sldId="261"/>
            <ac:spMk id="4" creationId="{00000000-0000-0000-0000-000000000000}"/>
          </ac:spMkLst>
        </pc:spChg>
        <pc:spChg chg="mod">
          <ac:chgData name="Leah Shosteck" userId="c25261a5bcd2a643" providerId="LiveId" clId="{86EA8DFA-D8C6-4A9D-93A0-0871EC11224C}" dt="2024-08-14T17:06:35.294" v="1153" actId="20577"/>
          <ac:spMkLst>
            <pc:docMk/>
            <pc:sldMk cId="0" sldId="261"/>
            <ac:spMk id="7" creationId="{00000000-0000-0000-0000-000000000000}"/>
          </ac:spMkLst>
        </pc:spChg>
        <pc:spChg chg="mod">
          <ac:chgData name="Leah Shosteck" userId="c25261a5bcd2a643" providerId="LiveId" clId="{86EA8DFA-D8C6-4A9D-93A0-0871EC11224C}" dt="2024-08-14T17:06:32.745" v="1151" actId="20577"/>
          <ac:spMkLst>
            <pc:docMk/>
            <pc:sldMk cId="0" sldId="261"/>
            <ac:spMk id="8" creationId="{00000000-0000-0000-0000-000000000000}"/>
          </ac:spMkLst>
        </pc:spChg>
        <pc:spChg chg="mod">
          <ac:chgData name="Leah Shosteck" userId="c25261a5bcd2a643" providerId="LiveId" clId="{86EA8DFA-D8C6-4A9D-93A0-0871EC11224C}" dt="2024-08-14T17:06:37.784" v="1155" actId="20577"/>
          <ac:spMkLst>
            <pc:docMk/>
            <pc:sldMk cId="0" sldId="261"/>
            <ac:spMk id="10" creationId="{00000000-0000-0000-0000-000000000000}"/>
          </ac:spMkLst>
        </pc:spChg>
        <pc:picChg chg="add del mod">
          <ac:chgData name="Leah Shosteck" userId="c25261a5bcd2a643" providerId="LiveId" clId="{86EA8DFA-D8C6-4A9D-93A0-0871EC11224C}" dt="2024-08-10T18:00:59.286" v="106"/>
          <ac:picMkLst>
            <pc:docMk/>
            <pc:sldMk cId="0" sldId="261"/>
            <ac:picMk id="17" creationId="{05A4B1A0-6C0F-7701-1408-B3B8C66E669C}"/>
          </ac:picMkLst>
        </pc:picChg>
        <pc:picChg chg="add del mod ord">
          <ac:chgData name="Leah Shosteck" userId="c25261a5bcd2a643" providerId="LiveId" clId="{86EA8DFA-D8C6-4A9D-93A0-0871EC11224C}" dt="2024-08-10T18:01:48.017" v="107"/>
          <ac:picMkLst>
            <pc:docMk/>
            <pc:sldMk cId="0" sldId="261"/>
            <ac:picMk id="20" creationId="{211B641E-274F-B279-1921-7C4D1F38CF90}"/>
          </ac:picMkLst>
        </pc:picChg>
        <pc:picChg chg="add mod">
          <ac:chgData name="Leah Shosteck" userId="c25261a5bcd2a643" providerId="LiveId" clId="{86EA8DFA-D8C6-4A9D-93A0-0871EC11224C}" dt="2024-08-14T17:06:43.931" v="1156" actId="1076"/>
          <ac:picMkLst>
            <pc:docMk/>
            <pc:sldMk cId="0" sldId="261"/>
            <ac:picMk id="21" creationId="{8A80CE1B-39DB-C8BE-BF14-39056987A08C}"/>
          </ac:picMkLst>
        </pc:picChg>
      </pc:sldChg>
      <pc:sldChg chg="addSp delSp modSp mod modTransition modAnim modNotesTx">
        <pc:chgData name="Leah Shosteck" userId="c25261a5bcd2a643" providerId="LiveId" clId="{86EA8DFA-D8C6-4A9D-93A0-0871EC11224C}" dt="2024-08-14T17:07:20.846" v="1161" actId="20577"/>
        <pc:sldMkLst>
          <pc:docMk/>
          <pc:sldMk cId="0" sldId="262"/>
        </pc:sldMkLst>
        <pc:spChg chg="mod">
          <ac:chgData name="Leah Shosteck" userId="c25261a5bcd2a643" providerId="LiveId" clId="{86EA8DFA-D8C6-4A9D-93A0-0871EC11224C}" dt="2024-08-14T16:52:25.447" v="297" actId="20577"/>
          <ac:spMkLst>
            <pc:docMk/>
            <pc:sldMk cId="0" sldId="262"/>
            <ac:spMk id="4" creationId="{00000000-0000-0000-0000-000000000000}"/>
          </ac:spMkLst>
        </pc:spChg>
        <pc:spChg chg="mod">
          <ac:chgData name="Leah Shosteck" userId="c25261a5bcd2a643" providerId="LiveId" clId="{86EA8DFA-D8C6-4A9D-93A0-0871EC11224C}" dt="2024-08-14T17:07:20.846" v="1161" actId="20577"/>
          <ac:spMkLst>
            <pc:docMk/>
            <pc:sldMk cId="0" sldId="262"/>
            <ac:spMk id="9" creationId="{00000000-0000-0000-0000-000000000000}"/>
          </ac:spMkLst>
        </pc:spChg>
        <pc:picChg chg="add del mod">
          <ac:chgData name="Leah Shosteck" userId="c25261a5bcd2a643" providerId="LiveId" clId="{86EA8DFA-D8C6-4A9D-93A0-0871EC11224C}" dt="2024-08-10T18:02:23.911" v="110"/>
          <ac:picMkLst>
            <pc:docMk/>
            <pc:sldMk cId="0" sldId="262"/>
            <ac:picMk id="25" creationId="{DCA2825D-07C3-7583-2E9F-7C84C5535BBF}"/>
          </ac:picMkLst>
        </pc:picChg>
        <pc:picChg chg="add del mod ord">
          <ac:chgData name="Leah Shosteck" userId="c25261a5bcd2a643" providerId="LiveId" clId="{86EA8DFA-D8C6-4A9D-93A0-0871EC11224C}" dt="2024-08-10T18:02:52.968" v="111"/>
          <ac:picMkLst>
            <pc:docMk/>
            <pc:sldMk cId="0" sldId="262"/>
            <ac:picMk id="28" creationId="{4128F1B5-52F3-387F-BD13-955E82176595}"/>
          </ac:picMkLst>
        </pc:picChg>
        <pc:picChg chg="add mod">
          <ac:chgData name="Leah Shosteck" userId="c25261a5bcd2a643" providerId="LiveId" clId="{86EA8DFA-D8C6-4A9D-93A0-0871EC11224C}" dt="2024-08-14T17:06:55.939" v="1157" actId="1076"/>
          <ac:picMkLst>
            <pc:docMk/>
            <pc:sldMk cId="0" sldId="262"/>
            <ac:picMk id="29" creationId="{AAF59304-5A9C-08ED-C755-45B49E20A95F}"/>
          </ac:picMkLst>
        </pc:picChg>
      </pc:sldChg>
      <pc:sldChg chg="addSp delSp modSp mod modTransition modAnim modNotesTx">
        <pc:chgData name="Leah Shosteck" userId="c25261a5bcd2a643" providerId="LiveId" clId="{86EA8DFA-D8C6-4A9D-93A0-0871EC11224C}" dt="2024-08-14T23:18:15.803" v="2688"/>
        <pc:sldMkLst>
          <pc:docMk/>
          <pc:sldMk cId="0" sldId="263"/>
        </pc:sldMkLst>
        <pc:spChg chg="mod">
          <ac:chgData name="Leah Shosteck" userId="c25261a5bcd2a643" providerId="LiveId" clId="{86EA8DFA-D8C6-4A9D-93A0-0871EC11224C}" dt="2024-08-14T17:13:43.836" v="1349" actId="20577"/>
          <ac:spMkLst>
            <pc:docMk/>
            <pc:sldMk cId="0" sldId="263"/>
            <ac:spMk id="10" creationId="{00000000-0000-0000-0000-000000000000}"/>
          </ac:spMkLst>
        </pc:spChg>
        <pc:spChg chg="mod">
          <ac:chgData name="Leah Shosteck" userId="c25261a5bcd2a643" providerId="LiveId" clId="{86EA8DFA-D8C6-4A9D-93A0-0871EC11224C}" dt="2024-08-14T17:33:57.836" v="2528" actId="1076"/>
          <ac:spMkLst>
            <pc:docMk/>
            <pc:sldMk cId="0" sldId="263"/>
            <ac:spMk id="11" creationId="{00000000-0000-0000-0000-000000000000}"/>
          </ac:spMkLst>
        </pc:spChg>
        <pc:picChg chg="add del mod ord">
          <ac:chgData name="Leah Shosteck" userId="c25261a5bcd2a643" providerId="LiveId" clId="{86EA8DFA-D8C6-4A9D-93A0-0871EC11224C}" dt="2024-08-14T23:14:55.420" v="2673"/>
          <ac:picMkLst>
            <pc:docMk/>
            <pc:sldMk cId="0" sldId="263"/>
            <ac:picMk id="13" creationId="{77393B21-7CFD-F8F8-2387-456D8EB25272}"/>
          </ac:picMkLst>
        </pc:picChg>
        <pc:picChg chg="add del mod">
          <ac:chgData name="Leah Shosteck" userId="c25261a5bcd2a643" providerId="LiveId" clId="{86EA8DFA-D8C6-4A9D-93A0-0871EC11224C}" dt="2024-08-10T18:03:21.122" v="114"/>
          <ac:picMkLst>
            <pc:docMk/>
            <pc:sldMk cId="0" sldId="263"/>
            <ac:picMk id="14" creationId="{D784F516-5200-9FE1-5A1B-DE91B26F41B4}"/>
          </ac:picMkLst>
        </pc:picChg>
        <pc:picChg chg="add del mod">
          <ac:chgData name="Leah Shosteck" userId="c25261a5bcd2a643" providerId="LiveId" clId="{86EA8DFA-D8C6-4A9D-93A0-0871EC11224C}" dt="2024-08-14T23:14:57.498" v="2675"/>
          <ac:picMkLst>
            <pc:docMk/>
            <pc:sldMk cId="0" sldId="263"/>
            <ac:picMk id="14" creationId="{EB76FF9E-CA0A-A1E7-0A52-3131091FE597}"/>
          </ac:picMkLst>
        </pc:picChg>
        <pc:picChg chg="add del mod ord">
          <ac:chgData name="Leah Shosteck" userId="c25261a5bcd2a643" providerId="LiveId" clId="{86EA8DFA-D8C6-4A9D-93A0-0871EC11224C}" dt="2024-08-14T23:15:40.213" v="2676"/>
          <ac:picMkLst>
            <pc:docMk/>
            <pc:sldMk cId="0" sldId="263"/>
            <ac:picMk id="17" creationId="{51F53C7A-6CE8-AB25-52FD-E5E9F95CB278}"/>
          </ac:picMkLst>
        </pc:picChg>
        <pc:picChg chg="add del mod ord">
          <ac:chgData name="Leah Shosteck" userId="c25261a5bcd2a643" providerId="LiveId" clId="{86EA8DFA-D8C6-4A9D-93A0-0871EC11224C}" dt="2024-08-10T18:03:37.996" v="115"/>
          <ac:picMkLst>
            <pc:docMk/>
            <pc:sldMk cId="0" sldId="263"/>
            <ac:picMk id="17" creationId="{C06E5BA3-BB33-8C1D-29DB-D9CFDFAD8C7E}"/>
          </ac:picMkLst>
        </pc:picChg>
        <pc:picChg chg="add del mod">
          <ac:chgData name="Leah Shosteck" userId="c25261a5bcd2a643" providerId="LiveId" clId="{86EA8DFA-D8C6-4A9D-93A0-0871EC11224C}" dt="2024-08-10T18:03:40.112" v="117"/>
          <ac:picMkLst>
            <pc:docMk/>
            <pc:sldMk cId="0" sldId="263"/>
            <ac:picMk id="18" creationId="{81292D39-768E-A36C-7768-3F48EDDE5BB0}"/>
          </ac:picMkLst>
        </pc:picChg>
        <pc:picChg chg="add del mod">
          <ac:chgData name="Leah Shosteck" userId="c25261a5bcd2a643" providerId="LiveId" clId="{86EA8DFA-D8C6-4A9D-93A0-0871EC11224C}" dt="2024-08-14T23:15:45.104" v="2678"/>
          <ac:picMkLst>
            <pc:docMk/>
            <pc:sldMk cId="0" sldId="263"/>
            <ac:picMk id="18" creationId="{BA7D3BDD-5C84-47F4-ACFC-F18746A2E584}"/>
          </ac:picMkLst>
        </pc:picChg>
        <pc:picChg chg="add del mod ord">
          <ac:chgData name="Leah Shosteck" userId="c25261a5bcd2a643" providerId="LiveId" clId="{86EA8DFA-D8C6-4A9D-93A0-0871EC11224C}" dt="2024-08-14T23:16:01.032" v="2679"/>
          <ac:picMkLst>
            <pc:docMk/>
            <pc:sldMk cId="0" sldId="263"/>
            <ac:picMk id="21" creationId="{15E50A3E-EF2C-3229-22F2-350EA53216B4}"/>
          </ac:picMkLst>
        </pc:picChg>
        <pc:picChg chg="add del mod ord">
          <ac:chgData name="Leah Shosteck" userId="c25261a5bcd2a643" providerId="LiveId" clId="{86EA8DFA-D8C6-4A9D-93A0-0871EC11224C}" dt="2024-08-10T18:04:00.820" v="118"/>
          <ac:picMkLst>
            <pc:docMk/>
            <pc:sldMk cId="0" sldId="263"/>
            <ac:picMk id="21" creationId="{302D1D76-B004-D60A-FE76-28464E97D15B}"/>
          </ac:picMkLst>
        </pc:picChg>
        <pc:picChg chg="add del mod">
          <ac:chgData name="Leah Shosteck" userId="c25261a5bcd2a643" providerId="LiveId" clId="{86EA8DFA-D8C6-4A9D-93A0-0871EC11224C}" dt="2024-08-14T23:16:06.314" v="2681"/>
          <ac:picMkLst>
            <pc:docMk/>
            <pc:sldMk cId="0" sldId="263"/>
            <ac:picMk id="22" creationId="{75AD73B3-596A-FD0F-7724-B97CB941CFA3}"/>
          </ac:picMkLst>
        </pc:picChg>
        <pc:picChg chg="add del mod">
          <ac:chgData name="Leah Shosteck" userId="c25261a5bcd2a643" providerId="LiveId" clId="{86EA8DFA-D8C6-4A9D-93A0-0871EC11224C}" dt="2024-08-10T18:04:39.006" v="120"/>
          <ac:picMkLst>
            <pc:docMk/>
            <pc:sldMk cId="0" sldId="263"/>
            <ac:picMk id="22" creationId="{D43B8F4F-2AEB-94EF-CB95-0544C305EF4E}"/>
          </ac:picMkLst>
        </pc:picChg>
        <pc:picChg chg="add del mod ord">
          <ac:chgData name="Leah Shosteck" userId="c25261a5bcd2a643" providerId="LiveId" clId="{86EA8DFA-D8C6-4A9D-93A0-0871EC11224C}" dt="2024-08-10T18:05:09.989" v="121"/>
          <ac:picMkLst>
            <pc:docMk/>
            <pc:sldMk cId="0" sldId="263"/>
            <ac:picMk id="25" creationId="{66D84804-78EE-850A-6E38-32419C7FD9E1}"/>
          </ac:picMkLst>
        </pc:picChg>
        <pc:picChg chg="add del mod ord">
          <ac:chgData name="Leah Shosteck" userId="c25261a5bcd2a643" providerId="LiveId" clId="{86EA8DFA-D8C6-4A9D-93A0-0871EC11224C}" dt="2024-08-14T23:16:13.999" v="2682"/>
          <ac:picMkLst>
            <pc:docMk/>
            <pc:sldMk cId="0" sldId="263"/>
            <ac:picMk id="25" creationId="{D24F4F81-6E7B-7545-5F67-7056CD7ACF06}"/>
          </ac:picMkLst>
        </pc:picChg>
        <pc:picChg chg="add del mod">
          <ac:chgData name="Leah Shosteck" userId="c25261a5bcd2a643" providerId="LiveId" clId="{86EA8DFA-D8C6-4A9D-93A0-0871EC11224C}" dt="2024-08-14T23:14:33.762" v="2672"/>
          <ac:picMkLst>
            <pc:docMk/>
            <pc:sldMk cId="0" sldId="263"/>
            <ac:picMk id="26" creationId="{F378883C-E857-DBC7-551A-F597B254F126}"/>
          </ac:picMkLst>
        </pc:picChg>
        <pc:picChg chg="add del mod">
          <ac:chgData name="Leah Shosteck" userId="c25261a5bcd2a643" providerId="LiveId" clId="{86EA8DFA-D8C6-4A9D-93A0-0871EC11224C}" dt="2024-08-14T23:16:44.488" v="2684"/>
          <ac:picMkLst>
            <pc:docMk/>
            <pc:sldMk cId="0" sldId="263"/>
            <ac:picMk id="27" creationId="{F5CF6D62-9D10-D0FA-5F9C-2784DA5540AB}"/>
          </ac:picMkLst>
        </pc:picChg>
        <pc:picChg chg="add del mod ord">
          <ac:chgData name="Leah Shosteck" userId="c25261a5bcd2a643" providerId="LiveId" clId="{86EA8DFA-D8C6-4A9D-93A0-0871EC11224C}" dt="2024-08-14T23:17:29.176" v="2685"/>
          <ac:picMkLst>
            <pc:docMk/>
            <pc:sldMk cId="0" sldId="263"/>
            <ac:picMk id="30" creationId="{34A43DE7-D15C-C661-4A8B-304EBA36321B}"/>
          </ac:picMkLst>
        </pc:picChg>
        <pc:picChg chg="add del mod">
          <ac:chgData name="Leah Shosteck" userId="c25261a5bcd2a643" providerId="LiveId" clId="{86EA8DFA-D8C6-4A9D-93A0-0871EC11224C}" dt="2024-08-14T23:17:35.688" v="2687"/>
          <ac:picMkLst>
            <pc:docMk/>
            <pc:sldMk cId="0" sldId="263"/>
            <ac:picMk id="31" creationId="{09E37008-6937-7BC6-8D0F-6DEE53C923FB}"/>
          </ac:picMkLst>
        </pc:picChg>
        <pc:picChg chg="add del mod ord">
          <ac:chgData name="Leah Shosteck" userId="c25261a5bcd2a643" providerId="LiveId" clId="{86EA8DFA-D8C6-4A9D-93A0-0871EC11224C}" dt="2024-08-14T23:18:15.803" v="2688"/>
          <ac:picMkLst>
            <pc:docMk/>
            <pc:sldMk cId="0" sldId="263"/>
            <ac:picMk id="34" creationId="{8BFD45C8-69E5-5C42-CD83-3DBEAE2DF94E}"/>
          </ac:picMkLst>
        </pc:picChg>
        <pc:picChg chg="add mod">
          <ac:chgData name="Leah Shosteck" userId="c25261a5bcd2a643" providerId="LiveId" clId="{86EA8DFA-D8C6-4A9D-93A0-0871EC11224C}" dt="2024-08-14T23:18:15.803" v="2688"/>
          <ac:picMkLst>
            <pc:docMk/>
            <pc:sldMk cId="0" sldId="263"/>
            <ac:picMk id="35" creationId="{3B50034B-BDF0-0634-705E-00A309674481}"/>
          </ac:picMkLst>
        </pc:picChg>
      </pc:sldChg>
      <pc:sldChg chg="addSp delSp modSp mod modTransition modAnim modNotesTx">
        <pc:chgData name="Leah Shosteck" userId="c25261a5bcd2a643" providerId="LiveId" clId="{86EA8DFA-D8C6-4A9D-93A0-0871EC11224C}" dt="2024-08-14T17:07:09.498" v="1159" actId="1076"/>
        <pc:sldMkLst>
          <pc:docMk/>
          <pc:sldMk cId="0" sldId="264"/>
        </pc:sldMkLst>
        <pc:picChg chg="add del mod">
          <ac:chgData name="Leah Shosteck" userId="c25261a5bcd2a643" providerId="LiveId" clId="{86EA8DFA-D8C6-4A9D-93A0-0871EC11224C}" dt="2024-08-10T18:05:37.075" v="124"/>
          <ac:picMkLst>
            <pc:docMk/>
            <pc:sldMk cId="0" sldId="264"/>
            <ac:picMk id="12" creationId="{86AE3687-3DFA-7A07-76F3-8F7BAC30D2F2}"/>
          </ac:picMkLst>
        </pc:picChg>
        <pc:picChg chg="add del mod ord">
          <ac:chgData name="Leah Shosteck" userId="c25261a5bcd2a643" providerId="LiveId" clId="{86EA8DFA-D8C6-4A9D-93A0-0871EC11224C}" dt="2024-08-10T18:06:00.334" v="125"/>
          <ac:picMkLst>
            <pc:docMk/>
            <pc:sldMk cId="0" sldId="264"/>
            <ac:picMk id="15" creationId="{F93B30B2-2A2E-754D-9922-70E41E3A50D2}"/>
          </ac:picMkLst>
        </pc:picChg>
        <pc:picChg chg="add del mod">
          <ac:chgData name="Leah Shosteck" userId="c25261a5bcd2a643" providerId="LiveId" clId="{86EA8DFA-D8C6-4A9D-93A0-0871EC11224C}" dt="2024-08-10T18:06:03.898" v="127"/>
          <ac:picMkLst>
            <pc:docMk/>
            <pc:sldMk cId="0" sldId="264"/>
            <ac:picMk id="16" creationId="{1AE3FACA-7E1D-B118-9D67-A61C2676F00E}"/>
          </ac:picMkLst>
        </pc:picChg>
        <pc:picChg chg="add del mod ord">
          <ac:chgData name="Leah Shosteck" userId="c25261a5bcd2a643" providerId="LiveId" clId="{86EA8DFA-D8C6-4A9D-93A0-0871EC11224C}" dt="2024-08-10T18:06:33.730" v="128"/>
          <ac:picMkLst>
            <pc:docMk/>
            <pc:sldMk cId="0" sldId="264"/>
            <ac:picMk id="19" creationId="{39E9B820-B2C5-D838-A7C2-5DA05239A206}"/>
          </ac:picMkLst>
        </pc:picChg>
        <pc:picChg chg="add del mod">
          <ac:chgData name="Leah Shosteck" userId="c25261a5bcd2a643" providerId="LiveId" clId="{86EA8DFA-D8C6-4A9D-93A0-0871EC11224C}" dt="2024-08-10T18:06:35.880" v="130"/>
          <ac:picMkLst>
            <pc:docMk/>
            <pc:sldMk cId="0" sldId="264"/>
            <ac:picMk id="20" creationId="{F418BDFA-F27E-0CBE-2CC8-4D72E9311779}"/>
          </ac:picMkLst>
        </pc:picChg>
        <pc:picChg chg="add del mod ord">
          <ac:chgData name="Leah Shosteck" userId="c25261a5bcd2a643" providerId="LiveId" clId="{86EA8DFA-D8C6-4A9D-93A0-0871EC11224C}" dt="2024-08-10T18:07:04.655" v="131"/>
          <ac:picMkLst>
            <pc:docMk/>
            <pc:sldMk cId="0" sldId="264"/>
            <ac:picMk id="23" creationId="{897F2753-0312-B872-3C91-67875E29D63E}"/>
          </ac:picMkLst>
        </pc:picChg>
        <pc:picChg chg="add mod">
          <ac:chgData name="Leah Shosteck" userId="c25261a5bcd2a643" providerId="LiveId" clId="{86EA8DFA-D8C6-4A9D-93A0-0871EC11224C}" dt="2024-08-14T17:07:09.498" v="1159" actId="1076"/>
          <ac:picMkLst>
            <pc:docMk/>
            <pc:sldMk cId="0" sldId="264"/>
            <ac:picMk id="24" creationId="{B2221BAD-C572-A804-7581-74800D6A4B5A}"/>
          </ac:picMkLst>
        </pc:picChg>
      </pc:sldChg>
      <pc:sldChg chg="addSp delSp modSp mod modTransition modAnim modNotesTx">
        <pc:chgData name="Leah Shosteck" userId="c25261a5bcd2a643" providerId="LiveId" clId="{86EA8DFA-D8C6-4A9D-93A0-0871EC11224C}" dt="2024-08-14T17:10:25.291" v="1208" actId="1076"/>
        <pc:sldMkLst>
          <pc:docMk/>
          <pc:sldMk cId="0" sldId="265"/>
        </pc:sldMkLst>
        <pc:picChg chg="add del mod">
          <ac:chgData name="Leah Shosteck" userId="c25261a5bcd2a643" providerId="LiveId" clId="{86EA8DFA-D8C6-4A9D-93A0-0871EC11224C}" dt="2024-08-10T18:32:01.717" v="171"/>
          <ac:picMkLst>
            <pc:docMk/>
            <pc:sldMk cId="0" sldId="265"/>
            <ac:picMk id="10" creationId="{2932FF3D-2CC2-95AD-79A0-E805561D5599}"/>
          </ac:picMkLst>
        </pc:picChg>
        <pc:picChg chg="add del mod ord">
          <ac:chgData name="Leah Shosteck" userId="c25261a5bcd2a643" providerId="LiveId" clId="{86EA8DFA-D8C6-4A9D-93A0-0871EC11224C}" dt="2024-08-10T18:32:09.893" v="172"/>
          <ac:picMkLst>
            <pc:docMk/>
            <pc:sldMk cId="0" sldId="265"/>
            <ac:picMk id="16" creationId="{39D1FB4F-A3F8-E81E-C165-78DC895D472F}"/>
          </ac:picMkLst>
        </pc:picChg>
        <pc:picChg chg="add del mod">
          <ac:chgData name="Leah Shosteck" userId="c25261a5bcd2a643" providerId="LiveId" clId="{86EA8DFA-D8C6-4A9D-93A0-0871EC11224C}" dt="2024-08-10T18:32:11.816" v="174"/>
          <ac:picMkLst>
            <pc:docMk/>
            <pc:sldMk cId="0" sldId="265"/>
            <ac:picMk id="17" creationId="{026FFF15-E75F-661E-9872-A19C48FAEED0}"/>
          </ac:picMkLst>
        </pc:picChg>
        <pc:picChg chg="add del mod ord">
          <ac:chgData name="Leah Shosteck" userId="c25261a5bcd2a643" providerId="LiveId" clId="{86EA8DFA-D8C6-4A9D-93A0-0871EC11224C}" dt="2024-08-10T18:32:23.554" v="175"/>
          <ac:picMkLst>
            <pc:docMk/>
            <pc:sldMk cId="0" sldId="265"/>
            <ac:picMk id="20" creationId="{CB773888-6234-697E-4D58-1B6F1F77EA9C}"/>
          </ac:picMkLst>
        </pc:picChg>
        <pc:picChg chg="add del mod">
          <ac:chgData name="Leah Shosteck" userId="c25261a5bcd2a643" providerId="LiveId" clId="{86EA8DFA-D8C6-4A9D-93A0-0871EC11224C}" dt="2024-08-10T18:32:29.730" v="177"/>
          <ac:picMkLst>
            <pc:docMk/>
            <pc:sldMk cId="0" sldId="265"/>
            <ac:picMk id="21" creationId="{98E86C10-21E7-6DDD-3C5F-D8C611B3F766}"/>
          </ac:picMkLst>
        </pc:picChg>
        <pc:picChg chg="add del mod ord">
          <ac:chgData name="Leah Shosteck" userId="c25261a5bcd2a643" providerId="LiveId" clId="{86EA8DFA-D8C6-4A9D-93A0-0871EC11224C}" dt="2024-08-10T18:32:40.274" v="178"/>
          <ac:picMkLst>
            <pc:docMk/>
            <pc:sldMk cId="0" sldId="265"/>
            <ac:picMk id="24" creationId="{CC1645D2-AF6E-F7D9-587B-819C1627052B}"/>
          </ac:picMkLst>
        </pc:picChg>
        <pc:picChg chg="add mod">
          <ac:chgData name="Leah Shosteck" userId="c25261a5bcd2a643" providerId="LiveId" clId="{86EA8DFA-D8C6-4A9D-93A0-0871EC11224C}" dt="2024-08-14T17:10:25.291" v="1208" actId="1076"/>
          <ac:picMkLst>
            <pc:docMk/>
            <pc:sldMk cId="0" sldId="265"/>
            <ac:picMk id="25" creationId="{FBF0E5DF-8F32-CA60-49FB-E2F34FFA93C0}"/>
          </ac:picMkLst>
        </pc:picChg>
      </pc:sldChg>
      <pc:sldChg chg="addSp delSp modSp mod modTransition modAnim modNotesTx">
        <pc:chgData name="Leah Shosteck" userId="c25261a5bcd2a643" providerId="LiveId" clId="{86EA8DFA-D8C6-4A9D-93A0-0871EC11224C}" dt="2024-08-14T17:10:34.655" v="1209" actId="1076"/>
        <pc:sldMkLst>
          <pc:docMk/>
          <pc:sldMk cId="0" sldId="266"/>
        </pc:sldMkLst>
        <pc:picChg chg="add del mod">
          <ac:chgData name="Leah Shosteck" userId="c25261a5bcd2a643" providerId="LiveId" clId="{86EA8DFA-D8C6-4A9D-93A0-0871EC11224C}" dt="2024-08-10T18:07:54.894" v="135"/>
          <ac:picMkLst>
            <pc:docMk/>
            <pc:sldMk cId="0" sldId="266"/>
            <ac:picMk id="64" creationId="{46B8A8CF-441D-BAD0-18E4-71CDC15AB2D6}"/>
          </ac:picMkLst>
        </pc:picChg>
        <pc:picChg chg="add del mod ord">
          <ac:chgData name="Leah Shosteck" userId="c25261a5bcd2a643" providerId="LiveId" clId="{86EA8DFA-D8C6-4A9D-93A0-0871EC11224C}" dt="2024-08-10T18:08:17.530" v="136"/>
          <ac:picMkLst>
            <pc:docMk/>
            <pc:sldMk cId="0" sldId="266"/>
            <ac:picMk id="67" creationId="{6EAD0A53-3A8A-D957-C10D-139EE9D102DC}"/>
          </ac:picMkLst>
        </pc:picChg>
        <pc:picChg chg="add mod">
          <ac:chgData name="Leah Shosteck" userId="c25261a5bcd2a643" providerId="LiveId" clId="{86EA8DFA-D8C6-4A9D-93A0-0871EC11224C}" dt="2024-08-14T17:10:34.655" v="1209" actId="1076"/>
          <ac:picMkLst>
            <pc:docMk/>
            <pc:sldMk cId="0" sldId="266"/>
            <ac:picMk id="68" creationId="{3F564CB0-65DA-5504-43E8-6895074BA59A}"/>
          </ac:picMkLst>
        </pc:picChg>
      </pc:sldChg>
      <pc:sldChg chg="addSp delSp modSp mod modTransition modAnim modNotesTx">
        <pc:chgData name="Leah Shosteck" userId="c25261a5bcd2a643" providerId="LiveId" clId="{86EA8DFA-D8C6-4A9D-93A0-0871EC11224C}" dt="2024-08-14T17:10:43.641" v="1210" actId="1076"/>
        <pc:sldMkLst>
          <pc:docMk/>
          <pc:sldMk cId="0" sldId="267"/>
        </pc:sldMkLst>
        <pc:picChg chg="add del mod">
          <ac:chgData name="Leah Shosteck" userId="c25261a5bcd2a643" providerId="LiveId" clId="{86EA8DFA-D8C6-4A9D-93A0-0871EC11224C}" dt="2024-08-10T18:08:46.707" v="139"/>
          <ac:picMkLst>
            <pc:docMk/>
            <pc:sldMk cId="0" sldId="267"/>
            <ac:picMk id="16" creationId="{A8BBDB67-BD75-F309-EA4E-6FBF0D21C761}"/>
          </ac:picMkLst>
        </pc:picChg>
        <pc:picChg chg="add del mod ord">
          <ac:chgData name="Leah Shosteck" userId="c25261a5bcd2a643" providerId="LiveId" clId="{86EA8DFA-D8C6-4A9D-93A0-0871EC11224C}" dt="2024-08-10T18:09:12.075" v="140"/>
          <ac:picMkLst>
            <pc:docMk/>
            <pc:sldMk cId="0" sldId="267"/>
            <ac:picMk id="19" creationId="{A000CE64-F228-55FB-70C1-92FCEE22DBC6}"/>
          </ac:picMkLst>
        </pc:picChg>
        <pc:picChg chg="add mod">
          <ac:chgData name="Leah Shosteck" userId="c25261a5bcd2a643" providerId="LiveId" clId="{86EA8DFA-D8C6-4A9D-93A0-0871EC11224C}" dt="2024-08-14T17:10:43.641" v="1210" actId="1076"/>
          <ac:picMkLst>
            <pc:docMk/>
            <pc:sldMk cId="0" sldId="267"/>
            <ac:picMk id="20" creationId="{64F13DD9-9C4A-C948-3F9E-1A926F3CD938}"/>
          </ac:picMkLst>
        </pc:picChg>
      </pc:sldChg>
      <pc:sldChg chg="addSp delSp modSp mod modTransition modAnim modNotesTx">
        <pc:chgData name="Leah Shosteck" userId="c25261a5bcd2a643" providerId="LiveId" clId="{86EA8DFA-D8C6-4A9D-93A0-0871EC11224C}" dt="2024-08-14T17:10:50.680" v="1211" actId="1076"/>
        <pc:sldMkLst>
          <pc:docMk/>
          <pc:sldMk cId="0" sldId="268"/>
        </pc:sldMkLst>
        <pc:picChg chg="add del mod">
          <ac:chgData name="Leah Shosteck" userId="c25261a5bcd2a643" providerId="LiveId" clId="{86EA8DFA-D8C6-4A9D-93A0-0871EC11224C}" dt="2024-08-10T18:09:37.840" v="143"/>
          <ac:picMkLst>
            <pc:docMk/>
            <pc:sldMk cId="0" sldId="268"/>
            <ac:picMk id="14" creationId="{61813706-DB5B-DFEB-7BF2-5D777A9D3535}"/>
          </ac:picMkLst>
        </pc:picChg>
        <pc:picChg chg="add del mod ord">
          <ac:chgData name="Leah Shosteck" userId="c25261a5bcd2a643" providerId="LiveId" clId="{86EA8DFA-D8C6-4A9D-93A0-0871EC11224C}" dt="2024-08-10T18:09:58.556" v="144"/>
          <ac:picMkLst>
            <pc:docMk/>
            <pc:sldMk cId="0" sldId="268"/>
            <ac:picMk id="17" creationId="{5BEDCEF3-C677-1D3E-F110-10C6945D0C16}"/>
          </ac:picMkLst>
        </pc:picChg>
        <pc:picChg chg="add del mod">
          <ac:chgData name="Leah Shosteck" userId="c25261a5bcd2a643" providerId="LiveId" clId="{86EA8DFA-D8C6-4A9D-93A0-0871EC11224C}" dt="2024-08-10T18:10:00.806" v="146"/>
          <ac:picMkLst>
            <pc:docMk/>
            <pc:sldMk cId="0" sldId="268"/>
            <ac:picMk id="18" creationId="{1695A45C-2DB7-2686-9E53-BB8C39AB71C0}"/>
          </ac:picMkLst>
        </pc:picChg>
        <pc:picChg chg="add del mod ord">
          <ac:chgData name="Leah Shosteck" userId="c25261a5bcd2a643" providerId="LiveId" clId="{86EA8DFA-D8C6-4A9D-93A0-0871EC11224C}" dt="2024-08-10T18:10:18.811" v="147"/>
          <ac:picMkLst>
            <pc:docMk/>
            <pc:sldMk cId="0" sldId="268"/>
            <ac:picMk id="21" creationId="{DD00C6B4-D73D-414F-663D-8A1A26E632E0}"/>
          </ac:picMkLst>
        </pc:picChg>
        <pc:picChg chg="add del mod">
          <ac:chgData name="Leah Shosteck" userId="c25261a5bcd2a643" providerId="LiveId" clId="{86EA8DFA-D8C6-4A9D-93A0-0871EC11224C}" dt="2024-08-10T18:10:30.862" v="149"/>
          <ac:picMkLst>
            <pc:docMk/>
            <pc:sldMk cId="0" sldId="268"/>
            <ac:picMk id="22" creationId="{28C17476-6B74-B6D5-59AF-04716E093C61}"/>
          </ac:picMkLst>
        </pc:picChg>
        <pc:picChg chg="add del mod ord">
          <ac:chgData name="Leah Shosteck" userId="c25261a5bcd2a643" providerId="LiveId" clId="{86EA8DFA-D8C6-4A9D-93A0-0871EC11224C}" dt="2024-08-10T18:10:44.713" v="150"/>
          <ac:picMkLst>
            <pc:docMk/>
            <pc:sldMk cId="0" sldId="268"/>
            <ac:picMk id="25" creationId="{5AE66A38-856C-9C97-B367-3BC0F31654A6}"/>
          </ac:picMkLst>
        </pc:picChg>
        <pc:picChg chg="add del mod">
          <ac:chgData name="Leah Shosteck" userId="c25261a5bcd2a643" providerId="LiveId" clId="{86EA8DFA-D8C6-4A9D-93A0-0871EC11224C}" dt="2024-08-10T18:10:46.734" v="152"/>
          <ac:picMkLst>
            <pc:docMk/>
            <pc:sldMk cId="0" sldId="268"/>
            <ac:picMk id="26" creationId="{4079CDED-5D2C-0E43-A8CD-CF97D320D0F9}"/>
          </ac:picMkLst>
        </pc:picChg>
        <pc:picChg chg="add del mod ord">
          <ac:chgData name="Leah Shosteck" userId="c25261a5bcd2a643" providerId="LiveId" clId="{86EA8DFA-D8C6-4A9D-93A0-0871EC11224C}" dt="2024-08-10T18:11:03.086" v="153"/>
          <ac:picMkLst>
            <pc:docMk/>
            <pc:sldMk cId="0" sldId="268"/>
            <ac:picMk id="29" creationId="{039C0E00-233E-7E66-49EB-C98E3470D9A8}"/>
          </ac:picMkLst>
        </pc:picChg>
        <pc:picChg chg="add mod">
          <ac:chgData name="Leah Shosteck" userId="c25261a5bcd2a643" providerId="LiveId" clId="{86EA8DFA-D8C6-4A9D-93A0-0871EC11224C}" dt="2024-08-14T17:10:50.680" v="1211" actId="1076"/>
          <ac:picMkLst>
            <pc:docMk/>
            <pc:sldMk cId="0" sldId="268"/>
            <ac:picMk id="30" creationId="{C62A4550-CED1-E8CD-0191-94CE92D9A90A}"/>
          </ac:picMkLst>
        </pc:picChg>
      </pc:sldChg>
      <pc:sldChg chg="addSp modSp mod modTransition modNotesTx">
        <pc:chgData name="Leah Shosteck" userId="c25261a5bcd2a643" providerId="LiveId" clId="{86EA8DFA-D8C6-4A9D-93A0-0871EC11224C}" dt="2024-08-14T17:11:08.341" v="1212" actId="1076"/>
        <pc:sldMkLst>
          <pc:docMk/>
          <pc:sldMk cId="0" sldId="269"/>
        </pc:sldMkLst>
        <pc:picChg chg="add mod">
          <ac:chgData name="Leah Shosteck" userId="c25261a5bcd2a643" providerId="LiveId" clId="{86EA8DFA-D8C6-4A9D-93A0-0871EC11224C}" dt="2024-08-14T17:11:08.341" v="1212" actId="1076"/>
          <ac:picMkLst>
            <pc:docMk/>
            <pc:sldMk cId="0" sldId="269"/>
            <ac:picMk id="15" creationId="{E61AC74A-BC79-A93C-C9F7-7F1184D0DB7E}"/>
          </ac:picMkLst>
        </pc:picChg>
      </pc:sldChg>
      <pc:sldChg chg="addSp modSp mod modTransition modNotesTx">
        <pc:chgData name="Leah Shosteck" userId="c25261a5bcd2a643" providerId="LiveId" clId="{86EA8DFA-D8C6-4A9D-93A0-0871EC11224C}" dt="2024-08-14T17:11:15.947" v="1213" actId="1076"/>
        <pc:sldMkLst>
          <pc:docMk/>
          <pc:sldMk cId="0" sldId="270"/>
        </pc:sldMkLst>
        <pc:picChg chg="add mod">
          <ac:chgData name="Leah Shosteck" userId="c25261a5bcd2a643" providerId="LiveId" clId="{86EA8DFA-D8C6-4A9D-93A0-0871EC11224C}" dt="2024-08-14T17:11:15.947" v="1213" actId="1076"/>
          <ac:picMkLst>
            <pc:docMk/>
            <pc:sldMk cId="0" sldId="270"/>
            <ac:picMk id="13" creationId="{B93BC850-03B2-5B6B-26E8-3D2DC6CF2229}"/>
          </ac:picMkLst>
        </pc:picChg>
      </pc:sldChg>
      <pc:sldChg chg="addSp delSp modSp mod modTransition modAnim modNotesTx">
        <pc:chgData name="Leah Shosteck" userId="c25261a5bcd2a643" providerId="LiveId" clId="{86EA8DFA-D8C6-4A9D-93A0-0871EC11224C}" dt="2024-08-14T17:11:24.006" v="1214" actId="1076"/>
        <pc:sldMkLst>
          <pc:docMk/>
          <pc:sldMk cId="0" sldId="271"/>
        </pc:sldMkLst>
        <pc:picChg chg="add del mod">
          <ac:chgData name="Leah Shosteck" userId="c25261a5bcd2a643" providerId="LiveId" clId="{86EA8DFA-D8C6-4A9D-93A0-0871EC11224C}" dt="2024-08-10T18:12:42.284" v="158"/>
          <ac:picMkLst>
            <pc:docMk/>
            <pc:sldMk cId="0" sldId="271"/>
            <ac:picMk id="10" creationId="{7CB007BF-841B-87B1-355A-1D6CAD6507E1}"/>
          </ac:picMkLst>
        </pc:picChg>
        <pc:picChg chg="add del mod ord">
          <ac:chgData name="Leah Shosteck" userId="c25261a5bcd2a643" providerId="LiveId" clId="{86EA8DFA-D8C6-4A9D-93A0-0871EC11224C}" dt="2024-08-10T18:13:03.177" v="159"/>
          <ac:picMkLst>
            <pc:docMk/>
            <pc:sldMk cId="0" sldId="271"/>
            <ac:picMk id="13" creationId="{19621414-FF0D-7774-0284-C5B3657AB50D}"/>
          </ac:picMkLst>
        </pc:picChg>
        <pc:picChg chg="add mod">
          <ac:chgData name="Leah Shosteck" userId="c25261a5bcd2a643" providerId="LiveId" clId="{86EA8DFA-D8C6-4A9D-93A0-0871EC11224C}" dt="2024-08-14T17:11:24.006" v="1214" actId="1076"/>
          <ac:picMkLst>
            <pc:docMk/>
            <pc:sldMk cId="0" sldId="271"/>
            <ac:picMk id="14" creationId="{499C74ED-77B3-199A-4A0A-3A9CAF1B885B}"/>
          </ac:picMkLst>
        </pc:picChg>
      </pc:sldChg>
      <pc:sldChg chg="addSp delSp modSp mod modTransition modAnim modNotesTx">
        <pc:chgData name="Leah Shosteck" userId="c25261a5bcd2a643" providerId="LiveId" clId="{86EA8DFA-D8C6-4A9D-93A0-0871EC11224C}" dt="2024-08-14T17:11:29.382" v="1215" actId="1076"/>
        <pc:sldMkLst>
          <pc:docMk/>
          <pc:sldMk cId="0" sldId="272"/>
        </pc:sldMkLst>
        <pc:spChg chg="mod">
          <ac:chgData name="Leah Shosteck" userId="c25261a5bcd2a643" providerId="LiveId" clId="{86EA8DFA-D8C6-4A9D-93A0-0871EC11224C}" dt="2024-08-07T14:09:24.830" v="14" actId="1076"/>
          <ac:spMkLst>
            <pc:docMk/>
            <pc:sldMk cId="0" sldId="272"/>
            <ac:spMk id="5" creationId="{00000000-0000-0000-0000-000000000000}"/>
          </ac:spMkLst>
        </pc:spChg>
        <pc:spChg chg="mod">
          <ac:chgData name="Leah Shosteck" userId="c25261a5bcd2a643" providerId="LiveId" clId="{86EA8DFA-D8C6-4A9D-93A0-0871EC11224C}" dt="2024-08-07T14:09:02.651" v="9" actId="1076"/>
          <ac:spMkLst>
            <pc:docMk/>
            <pc:sldMk cId="0" sldId="272"/>
            <ac:spMk id="6" creationId="{00000000-0000-0000-0000-000000000000}"/>
          </ac:spMkLst>
        </pc:spChg>
        <pc:spChg chg="mod">
          <ac:chgData name="Leah Shosteck" userId="c25261a5bcd2a643" providerId="LiveId" clId="{86EA8DFA-D8C6-4A9D-93A0-0871EC11224C}" dt="2024-08-07T14:09:08.431" v="10" actId="1076"/>
          <ac:spMkLst>
            <pc:docMk/>
            <pc:sldMk cId="0" sldId="272"/>
            <ac:spMk id="8" creationId="{00000000-0000-0000-0000-000000000000}"/>
          </ac:spMkLst>
        </pc:spChg>
        <pc:spChg chg="mod">
          <ac:chgData name="Leah Shosteck" userId="c25261a5bcd2a643" providerId="LiveId" clId="{86EA8DFA-D8C6-4A9D-93A0-0871EC11224C}" dt="2024-08-07T14:08:56.828" v="8" actId="1076"/>
          <ac:spMkLst>
            <pc:docMk/>
            <pc:sldMk cId="0" sldId="272"/>
            <ac:spMk id="9" creationId="{00000000-0000-0000-0000-000000000000}"/>
          </ac:spMkLst>
        </pc:spChg>
        <pc:spChg chg="mod">
          <ac:chgData name="Leah Shosteck" userId="c25261a5bcd2a643" providerId="LiveId" clId="{86EA8DFA-D8C6-4A9D-93A0-0871EC11224C}" dt="2024-08-07T14:09:45.369" v="16" actId="1076"/>
          <ac:spMkLst>
            <pc:docMk/>
            <pc:sldMk cId="0" sldId="272"/>
            <ac:spMk id="10" creationId="{00000000-0000-0000-0000-000000000000}"/>
          </ac:spMkLst>
        </pc:spChg>
        <pc:picChg chg="add del mod">
          <ac:chgData name="Leah Shosteck" userId="c25261a5bcd2a643" providerId="LiveId" clId="{86EA8DFA-D8C6-4A9D-93A0-0871EC11224C}" dt="2024-08-10T18:13:26.510" v="162"/>
          <ac:picMkLst>
            <pc:docMk/>
            <pc:sldMk cId="0" sldId="272"/>
            <ac:picMk id="13" creationId="{B1FBA161-EA13-C367-B028-7D8271286CF7}"/>
          </ac:picMkLst>
        </pc:picChg>
        <pc:picChg chg="add del mod ord">
          <ac:chgData name="Leah Shosteck" userId="c25261a5bcd2a643" providerId="LiveId" clId="{86EA8DFA-D8C6-4A9D-93A0-0871EC11224C}" dt="2024-08-10T18:13:38.446" v="163"/>
          <ac:picMkLst>
            <pc:docMk/>
            <pc:sldMk cId="0" sldId="272"/>
            <ac:picMk id="16" creationId="{017CFD0A-9712-068E-5B81-2F91063A26A8}"/>
          </ac:picMkLst>
        </pc:picChg>
        <pc:picChg chg="add del mod">
          <ac:chgData name="Leah Shosteck" userId="c25261a5bcd2a643" providerId="LiveId" clId="{86EA8DFA-D8C6-4A9D-93A0-0871EC11224C}" dt="2024-08-10T18:13:41.076" v="165"/>
          <ac:picMkLst>
            <pc:docMk/>
            <pc:sldMk cId="0" sldId="272"/>
            <ac:picMk id="17" creationId="{FA09D7B1-EEFA-BCE2-D513-74091E353A8D}"/>
          </ac:picMkLst>
        </pc:picChg>
        <pc:picChg chg="add del mod ord">
          <ac:chgData name="Leah Shosteck" userId="c25261a5bcd2a643" providerId="LiveId" clId="{86EA8DFA-D8C6-4A9D-93A0-0871EC11224C}" dt="2024-08-10T18:13:51.815" v="166"/>
          <ac:picMkLst>
            <pc:docMk/>
            <pc:sldMk cId="0" sldId="272"/>
            <ac:picMk id="20" creationId="{FB54D6DA-9B5B-E036-92DD-B9FBF7D08D57}"/>
          </ac:picMkLst>
        </pc:picChg>
        <pc:picChg chg="add del mod">
          <ac:chgData name="Leah Shosteck" userId="c25261a5bcd2a643" providerId="LiveId" clId="{86EA8DFA-D8C6-4A9D-93A0-0871EC11224C}" dt="2024-08-10T18:13:54.517" v="168"/>
          <ac:picMkLst>
            <pc:docMk/>
            <pc:sldMk cId="0" sldId="272"/>
            <ac:picMk id="21" creationId="{46EB20A9-FF4D-5AC5-A0D9-547928548D6C}"/>
          </ac:picMkLst>
        </pc:picChg>
        <pc:picChg chg="add del mod ord">
          <ac:chgData name="Leah Shosteck" userId="c25261a5bcd2a643" providerId="LiveId" clId="{86EA8DFA-D8C6-4A9D-93A0-0871EC11224C}" dt="2024-08-10T18:14:06.056" v="169"/>
          <ac:picMkLst>
            <pc:docMk/>
            <pc:sldMk cId="0" sldId="272"/>
            <ac:picMk id="24" creationId="{6DF59096-EC0D-0F65-6A0F-84A20A4960F1}"/>
          </ac:picMkLst>
        </pc:picChg>
        <pc:picChg chg="add mod">
          <ac:chgData name="Leah Shosteck" userId="c25261a5bcd2a643" providerId="LiveId" clId="{86EA8DFA-D8C6-4A9D-93A0-0871EC11224C}" dt="2024-08-14T17:11:29.382" v="1215" actId="1076"/>
          <ac:picMkLst>
            <pc:docMk/>
            <pc:sldMk cId="0" sldId="272"/>
            <ac:picMk id="25" creationId="{7345CE03-1530-DCCD-3EE8-1206445F4669}"/>
          </ac:picMkLst>
        </pc:picChg>
      </pc:sldChg>
      <pc:sldChg chg="addSp modSp new add del mod ord">
        <pc:chgData name="Leah Shosteck" userId="c25261a5bcd2a643" providerId="LiveId" clId="{86EA8DFA-D8C6-4A9D-93A0-0871EC11224C}" dt="2024-08-14T16:57:06.848" v="725" actId="47"/>
        <pc:sldMkLst>
          <pc:docMk/>
          <pc:sldMk cId="471541218" sldId="273"/>
        </pc:sldMkLst>
        <pc:spChg chg="mod">
          <ac:chgData name="Leah Shosteck" userId="c25261a5bcd2a643" providerId="LiveId" clId="{86EA8DFA-D8C6-4A9D-93A0-0871EC11224C}" dt="2024-08-14T16:51:15.766" v="291"/>
          <ac:spMkLst>
            <pc:docMk/>
            <pc:sldMk cId="471541218" sldId="273"/>
            <ac:spMk id="3" creationId="{D5E3DCBA-99DF-68CE-A104-4BC82658699C}"/>
          </ac:spMkLst>
        </pc:spChg>
        <pc:spChg chg="mod">
          <ac:chgData name="Leah Shosteck" userId="c25261a5bcd2a643" providerId="LiveId" clId="{86EA8DFA-D8C6-4A9D-93A0-0871EC11224C}" dt="2024-08-14T16:52:37.401" v="301" actId="20577"/>
          <ac:spMkLst>
            <pc:docMk/>
            <pc:sldMk cId="471541218" sldId="273"/>
            <ac:spMk id="4" creationId="{40FBBBD9-BFCB-C06F-9303-E26AF493441B}"/>
          </ac:spMkLst>
        </pc:spChg>
        <pc:spChg chg="add mod">
          <ac:chgData name="Leah Shosteck" userId="c25261a5bcd2a643" providerId="LiveId" clId="{86EA8DFA-D8C6-4A9D-93A0-0871EC11224C}" dt="2024-08-14T16:51:15.766" v="291"/>
          <ac:spMkLst>
            <pc:docMk/>
            <pc:sldMk cId="471541218" sldId="273"/>
            <ac:spMk id="5" creationId="{0335D4E7-4155-CE28-9F51-7C0B52AE8754}"/>
          </ac:spMkLst>
        </pc:spChg>
        <pc:spChg chg="add mod">
          <ac:chgData name="Leah Shosteck" userId="c25261a5bcd2a643" providerId="LiveId" clId="{86EA8DFA-D8C6-4A9D-93A0-0871EC11224C}" dt="2024-08-14T16:51:15.766" v="291"/>
          <ac:spMkLst>
            <pc:docMk/>
            <pc:sldMk cId="471541218" sldId="273"/>
            <ac:spMk id="6" creationId="{339C257D-714E-362F-C7F0-1A1E71E7427C}"/>
          </ac:spMkLst>
        </pc:spChg>
        <pc:spChg chg="add mod">
          <ac:chgData name="Leah Shosteck" userId="c25261a5bcd2a643" providerId="LiveId" clId="{86EA8DFA-D8C6-4A9D-93A0-0871EC11224C}" dt="2024-08-14T16:51:15.766" v="291"/>
          <ac:spMkLst>
            <pc:docMk/>
            <pc:sldMk cId="471541218" sldId="273"/>
            <ac:spMk id="7" creationId="{38DE904C-0B73-5044-65BF-227E4759F9BF}"/>
          </ac:spMkLst>
        </pc:spChg>
        <pc:spChg chg="add mod">
          <ac:chgData name="Leah Shosteck" userId="c25261a5bcd2a643" providerId="LiveId" clId="{86EA8DFA-D8C6-4A9D-93A0-0871EC11224C}" dt="2024-08-14T16:56:55.749" v="724" actId="20577"/>
          <ac:spMkLst>
            <pc:docMk/>
            <pc:sldMk cId="471541218" sldId="273"/>
            <ac:spMk id="8" creationId="{8A5E9326-51FA-EE66-A9B9-0E11E11D6C33}"/>
          </ac:spMkLst>
        </pc:spChg>
        <pc:spChg chg="add mod">
          <ac:chgData name="Leah Shosteck" userId="c25261a5bcd2a643" providerId="LiveId" clId="{86EA8DFA-D8C6-4A9D-93A0-0871EC11224C}" dt="2024-08-14T16:51:15.766" v="291"/>
          <ac:spMkLst>
            <pc:docMk/>
            <pc:sldMk cId="471541218" sldId="273"/>
            <ac:spMk id="9" creationId="{2CDB108D-CAF6-D5B7-8AAE-D658FE36069E}"/>
          </ac:spMkLst>
        </pc:spChg>
        <pc:spChg chg="add mod">
          <ac:chgData name="Leah Shosteck" userId="c25261a5bcd2a643" providerId="LiveId" clId="{86EA8DFA-D8C6-4A9D-93A0-0871EC11224C}" dt="2024-08-14T16:51:15.766" v="291"/>
          <ac:spMkLst>
            <pc:docMk/>
            <pc:sldMk cId="471541218" sldId="273"/>
            <ac:spMk id="10" creationId="{7EEC46AD-00C8-7372-1DD3-4FA66F912DB2}"/>
          </ac:spMkLst>
        </pc:spChg>
        <pc:spChg chg="add mod">
          <ac:chgData name="Leah Shosteck" userId="c25261a5bcd2a643" providerId="LiveId" clId="{86EA8DFA-D8C6-4A9D-93A0-0871EC11224C}" dt="2024-08-14T16:51:15.766" v="291"/>
          <ac:spMkLst>
            <pc:docMk/>
            <pc:sldMk cId="471541218" sldId="273"/>
            <ac:spMk id="11" creationId="{8C29185C-C8F6-9444-A8D5-D7C21CB95D98}"/>
          </ac:spMkLst>
        </pc:spChg>
        <pc:grpChg chg="add mod">
          <ac:chgData name="Leah Shosteck" userId="c25261a5bcd2a643" providerId="LiveId" clId="{86EA8DFA-D8C6-4A9D-93A0-0871EC11224C}" dt="2024-08-14T16:51:15.766" v="291"/>
          <ac:grpSpMkLst>
            <pc:docMk/>
            <pc:sldMk cId="471541218" sldId="273"/>
            <ac:grpSpMk id="2" creationId="{46673C04-7B8B-3650-67C7-EEB748C885E4}"/>
          </ac:grpSpMkLst>
        </pc:grpChg>
      </pc:sldChg>
      <pc:sldChg chg="new del">
        <pc:chgData name="Leah Shosteck" userId="c25261a5bcd2a643" providerId="LiveId" clId="{86EA8DFA-D8C6-4A9D-93A0-0871EC11224C}" dt="2024-08-07T14:09:51.151" v="17" actId="47"/>
        <pc:sldMkLst>
          <pc:docMk/>
          <pc:sldMk cId="2331524057" sldId="273"/>
        </pc:sldMkLst>
      </pc:sldChg>
    </pc:docChg>
  </pc:docChgLst>
  <pc:docChgLst>
    <pc:chgData name="Guest User" providerId="Windows Live" clId="Web-{02238475-CE58-2540-96DA-1D92623FFDC5}"/>
    <pc:docChg chg="modSld">
      <pc:chgData name="Guest User" userId="" providerId="Windows Live" clId="Web-{02238475-CE58-2540-96DA-1D92623FFDC5}" dt="2024-08-14T17:33:16.096" v="3" actId="20577"/>
      <pc:docMkLst>
        <pc:docMk/>
      </pc:docMkLst>
      <pc:sldChg chg="modSp">
        <pc:chgData name="Guest User" userId="" providerId="Windows Live" clId="Web-{02238475-CE58-2540-96DA-1D92623FFDC5}" dt="2024-08-14T17:05:14.813" v="1" actId="20577"/>
        <pc:sldMkLst>
          <pc:docMk/>
          <pc:sldMk cId="0" sldId="260"/>
        </pc:sldMkLst>
        <pc:spChg chg="mod">
          <ac:chgData name="Guest User" userId="" providerId="Windows Live" clId="Web-{02238475-CE58-2540-96DA-1D92623FFDC5}" dt="2024-08-14T17:05:14.813" v="1" actId="20577"/>
          <ac:spMkLst>
            <pc:docMk/>
            <pc:sldMk cId="0" sldId="260"/>
            <ac:spMk id="22" creationId="{46C350FD-253D-CD63-BEA9-24BC21961D8D}"/>
          </ac:spMkLst>
        </pc:spChg>
      </pc:sldChg>
      <pc:sldChg chg="modSp">
        <pc:chgData name="Guest User" userId="" providerId="Windows Live" clId="Web-{02238475-CE58-2540-96DA-1D92623FFDC5}" dt="2024-08-14T17:33:16.096" v="3" actId="20577"/>
        <pc:sldMkLst>
          <pc:docMk/>
          <pc:sldMk cId="0" sldId="263"/>
        </pc:sldMkLst>
        <pc:spChg chg="mod">
          <ac:chgData name="Guest User" userId="" providerId="Windows Live" clId="Web-{02238475-CE58-2540-96DA-1D92623FFDC5}" dt="2024-08-14T17:33:16.096" v="3" actId="20577"/>
          <ac:spMkLst>
            <pc:docMk/>
            <pc:sldMk cId="0" sldId="263"/>
            <ac:spMk id="11" creationId="{00000000-0000-0000-0000-000000000000}"/>
          </ac:spMkLst>
        </pc:spChg>
      </pc:sldChg>
    </pc:docChg>
  </pc:docChgLst>
</pc:chgInfo>
</file>

<file path=ppt/ink/ink1.xml><?xml version="1.0" encoding="utf-8"?>
<inkml:ink xmlns:inkml="http://www.w3.org/2003/InkML">
  <inkml:definitions>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24-08-10T18:40:53.306"/>
    </inkml:context>
    <inkml:brush xml:id="br0">
      <inkml:brushProperty name="width" value="0.05292" units="cm"/>
      <inkml:brushProperty name="height" value="0.05292" units="cm"/>
      <inkml:brushProperty name="color" value="#FF0000"/>
    </inkml:brush>
  </inkml:definitions>
  <inkml:trace contextRef="#ctx0" brushRef="#br0">16760 22405 0</inkml:trace>
  <inkml:trace contextRef="#ctx0" brushRef="#br0" timeOffset="919">17057 22665 0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9813" y="512763"/>
            <a:ext cx="1984375" cy="2566987"/>
          </a:xfrm>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Calibri" panose="020F0502020204030204" pitchFamily="34" charset="0"/>
              </a:rPr>
              <a:t>Hello and welcome to FCPA’s “How to Produce Small Events” Presentation! I am______, a special events intern at FCPA, and I will be walking you through the process of creating your very own small FCPA event! </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692188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9813" y="512763"/>
            <a:ext cx="1984375" cy="2566987"/>
          </a:xfrm>
        </p:spPr>
      </p:sp>
      <p:sp>
        <p:nvSpPr>
          <p:cNvPr id="3" name="Notes Placeholder 2"/>
          <p:cNvSpPr>
            <a:spLocks noGrp="1"/>
          </p:cNvSpPr>
          <p:nvPr>
            <p:ph type="body" idx="1"/>
          </p:nvPr>
        </p:nvSpPr>
        <p:spPr/>
        <p:txBody>
          <a:bodyPr/>
          <a:lstStyle/>
          <a:p>
            <a:r>
              <a:rPr lang="en-US" sz="1800" b="0" i="0">
                <a:solidFill>
                  <a:srgbClr val="000000"/>
                </a:solidFill>
                <a:effectLst/>
                <a:highlight>
                  <a:srgbClr val="FFFFFF"/>
                </a:highlight>
                <a:latin typeface="Calibri" panose="020F0502020204030204" pitchFamily="34" charset="0"/>
              </a:rPr>
              <a:t>Refer to this chart if you need extra bathroom facilities </a:t>
            </a:r>
            <a:r>
              <a:rPr lang="en-US" sz="1800" b="1" i="0">
                <a:solidFill>
                  <a:srgbClr val="000000"/>
                </a:solidFill>
                <a:effectLst/>
                <a:highlight>
                  <a:srgbClr val="FFFFFF"/>
                </a:highlight>
                <a:latin typeface="Calibri" panose="020F0502020204030204" pitchFamily="34" charset="0"/>
              </a:rPr>
              <a:t>(point to the chart)</a:t>
            </a:r>
            <a:r>
              <a:rPr lang="en-US" sz="1800" b="0" i="0">
                <a:solidFill>
                  <a:srgbClr val="000000"/>
                </a:solidFill>
                <a:effectLst/>
                <a:highlight>
                  <a:srgbClr val="FFFFFF"/>
                </a:highlight>
                <a:latin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037832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9813" y="512763"/>
            <a:ext cx="1984375" cy="2566987"/>
          </a:xfrm>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Calibri" panose="020F0502020204030204" pitchFamily="34" charset="0"/>
              </a:rPr>
              <a:t>Report the necessary updates of your event plan to your manager. Communicate with your manager regarding the status of your event plan. All of the other files on this list have a link embedded in the title of the file, click on it to access the file application.</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453416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9813" y="512763"/>
            <a:ext cx="1984375" cy="2566987"/>
          </a:xfrm>
        </p:spPr>
      </p:sp>
      <p:sp>
        <p:nvSpPr>
          <p:cNvPr id="3" name="Notes Placeholder 2"/>
          <p:cNvSpPr>
            <a:spLocks noGrp="1"/>
          </p:cNvSpPr>
          <p:nvPr>
            <p:ph type="body" idx="1"/>
          </p:nvPr>
        </p:nvSpPr>
        <p:spPr/>
        <p:txBody>
          <a:bodyPr/>
          <a:lstStyle/>
          <a:p>
            <a:r>
              <a:rPr lang="en-US" sz="1800" b="0" i="0">
                <a:solidFill>
                  <a:srgbClr val="000000"/>
                </a:solidFill>
                <a:effectLst/>
                <a:highlight>
                  <a:srgbClr val="FFFFFF"/>
                </a:highlight>
                <a:latin typeface="Calibri" panose="020F0502020204030204" pitchFamily="34" charset="0"/>
              </a:rPr>
              <a:t>With two months out, you should design a show flow that’ll list who on your team will be doing what tasks during the event. Make sure you are able to answer these questions here</a:t>
            </a:r>
            <a:r>
              <a:rPr lang="en-US" sz="1800" b="1" i="0">
                <a:solidFill>
                  <a:srgbClr val="000000"/>
                </a:solidFill>
                <a:effectLst/>
                <a:highlight>
                  <a:srgbClr val="FFFFFF"/>
                </a:highlight>
                <a:latin typeface="Calibri" panose="020F0502020204030204" pitchFamily="34" charset="0"/>
              </a:rPr>
              <a:t> (point to the blue box)</a:t>
            </a:r>
            <a:r>
              <a:rPr lang="en-US" sz="1800" b="0" i="0">
                <a:solidFill>
                  <a:srgbClr val="000000"/>
                </a:solidFill>
                <a:effectLst/>
                <a:highlight>
                  <a:srgbClr val="FFFFFF"/>
                </a:highlight>
                <a:latin typeface="Calibri" panose="020F0502020204030204" pitchFamily="34" charset="0"/>
              </a:rPr>
              <a:t>. Finalize your parking plans and make sure that if your venue does not have enough parking, that you plan for overflow. </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3925205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9813" y="512763"/>
            <a:ext cx="1984375" cy="2566987"/>
          </a:xfrm>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Calibri" panose="020F0502020204030204" pitchFamily="34" charset="0"/>
              </a:rPr>
              <a:t>At one month out, monitor your registrations, schedule a meeting with your event team, write your introduction and closing remarks, and ensure the fliers and programs are edited and distributed properly.</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54112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9813" y="512763"/>
            <a:ext cx="1984375" cy="2566987"/>
          </a:xfrm>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Calibri" panose="020F0502020204030204" pitchFamily="34" charset="0"/>
              </a:rPr>
              <a:t>Finalize confirmations 2-1 week(s) out. Make sure the vendors and entertainers are all set for the event. Make sure they know when the arrival and departure times are. Make sure to send everyone involved with the event a show flow, including FCPA staff, vendors, volunteers, and any other people helping out the day of the event. Make sure to continuously monitor the weather and work through any equipment delays. Ask your manager for resources. </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3908414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9813" y="512763"/>
            <a:ext cx="1984375" cy="2566987"/>
          </a:xfrm>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Calibri" panose="020F0502020204030204" pitchFamily="34" charset="0"/>
              </a:rPr>
              <a:t>Continue to monitor the weather, set up your event base on your site plan and show flow. If there are any changes, contact your team. Make sure you are monitoring the attendees. Use this opportunity for community engagement. Make sure there’s no damage done to FCPA property and make adjustments to accommodate guests if the event exceeds capacity. </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904328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9813" y="512763"/>
            <a:ext cx="1984375" cy="2566987"/>
          </a:xfrm>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Calibri" panose="020F0502020204030204" pitchFamily="34" charset="0"/>
              </a:rPr>
              <a:t>Congratulations on completing your event! Now is the time to take a breath and reflect on what you and your team did well and on what you are your team could have done better. It’s good practice to poll the planning team and other involved parties for a post-event evaluation. </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383276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9813" y="512763"/>
            <a:ext cx="1984375" cy="2566987"/>
          </a:xfrm>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Calibri" panose="020F0502020204030204" pitchFamily="34" charset="0"/>
              </a:rPr>
              <a:t>Please contact Shera White if you have any more questions about planning an FCPA event. </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058516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9813" y="512763"/>
            <a:ext cx="1984375" cy="2566987"/>
          </a:xfrm>
        </p:spPr>
      </p:sp>
      <p:sp>
        <p:nvSpPr>
          <p:cNvPr id="3" name="Notes Placeholder 2"/>
          <p:cNvSpPr>
            <a:spLocks noGrp="1"/>
          </p:cNvSpPr>
          <p:nvPr>
            <p:ph type="body" idx="1"/>
          </p:nvPr>
        </p:nvSpPr>
        <p:spPr/>
        <p:txBody>
          <a:bodyPr/>
          <a:lstStyle/>
          <a:p>
            <a:r>
              <a:rPr lang="en-US" sz="1800" b="0" i="0">
                <a:solidFill>
                  <a:srgbClr val="000000"/>
                </a:solidFill>
                <a:effectLst/>
                <a:highlight>
                  <a:srgbClr val="FFFFFF"/>
                </a:highlight>
                <a:latin typeface="Calibri" panose="020F0502020204030204" pitchFamily="34" charset="0"/>
              </a:rPr>
              <a:t>Here’s the table of contents. If you need to refer to a page quicky, simply click the heading on the page</a:t>
            </a:r>
            <a:r>
              <a:rPr lang="en-US" sz="1800" b="1" i="0">
                <a:solidFill>
                  <a:srgbClr val="000000"/>
                </a:solidFill>
                <a:effectLst/>
                <a:highlight>
                  <a:srgbClr val="FFFFFF"/>
                </a:highlight>
                <a:latin typeface="Calibri" panose="020F0502020204030204" pitchFamily="34" charset="0"/>
              </a:rPr>
              <a:t> (point to the headings on the page)</a:t>
            </a:r>
            <a:r>
              <a:rPr lang="en-US" sz="1800" b="0" i="0">
                <a:solidFill>
                  <a:srgbClr val="000000"/>
                </a:solidFill>
                <a:effectLst/>
                <a:highlight>
                  <a:srgbClr val="FFFFFF"/>
                </a:highlight>
                <a:latin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041528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9813" y="512763"/>
            <a:ext cx="1984375" cy="2566987"/>
          </a:xfrm>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Calibri" panose="020F0502020204030204" pitchFamily="34" charset="0"/>
              </a:rPr>
              <a:t>Here’s the planning roadmap for small events. You can also reference this anytime you feel lost in this presentation. All of the bullet points of this presentation are condensed down to this infographic.  </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122586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9813" y="512763"/>
            <a:ext cx="1984375" cy="2566987"/>
          </a:xfrm>
        </p:spPr>
      </p:sp>
      <p:sp>
        <p:nvSpPr>
          <p:cNvPr id="3" name="Notes Placeholder 2"/>
          <p:cNvSpPr>
            <a:spLocks noGrp="1"/>
          </p:cNvSpPr>
          <p:nvPr>
            <p:ph type="body" idx="1"/>
          </p:nvPr>
        </p:nvSpPr>
        <p:spPr/>
        <p:txBody>
          <a:bodyPr/>
          <a:lstStyle/>
          <a:p>
            <a:r>
              <a:rPr lang="en-US" sz="1800" b="0" i="0">
                <a:solidFill>
                  <a:srgbClr val="000000"/>
                </a:solidFill>
                <a:effectLst/>
                <a:highlight>
                  <a:srgbClr val="FFFFFF"/>
                </a:highlight>
                <a:latin typeface="Calibri" panose="020F0502020204030204" pitchFamily="34" charset="0"/>
              </a:rPr>
              <a:t>Although you might already know what event you would like to have, to help iron out the details of your event, it’s best to write down your specific event goals. Outline how this event will contribute to FCPA’s broader mission and values. To learn more about FCPA’s greater mission and values, click on this link here </a:t>
            </a:r>
            <a:r>
              <a:rPr lang="en-US" sz="1800" b="1" i="0">
                <a:solidFill>
                  <a:srgbClr val="000000"/>
                </a:solidFill>
                <a:effectLst/>
                <a:highlight>
                  <a:srgbClr val="FFFFFF"/>
                </a:highlight>
                <a:latin typeface="Calibri" panose="020F0502020204030204" pitchFamily="34" charset="0"/>
              </a:rPr>
              <a:t>(point to the link on the page)</a:t>
            </a:r>
            <a:r>
              <a:rPr lang="en-US" sz="1800" b="0" i="0">
                <a:solidFill>
                  <a:srgbClr val="000000"/>
                </a:solidFill>
                <a:effectLst/>
                <a:highlight>
                  <a:srgbClr val="FFFFFF"/>
                </a:highlight>
                <a:latin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998050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3579813" y="512763"/>
            <a:ext cx="19843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0" i="0">
                <a:solidFill>
                  <a:srgbClr val="000000"/>
                </a:solidFill>
                <a:effectLst/>
                <a:highlight>
                  <a:srgbClr val="FFFFFF"/>
                </a:highlight>
                <a:latin typeface="Calibri" panose="020F0502020204030204" pitchFamily="34" charset="0"/>
              </a:rPr>
              <a:t>For small events, ideally start planning your event 6-4 months out to ensure you have ample time to complete the planning process without feeling the pressure of a time crunch. First, establish your target audience. Ask yourself who this event will be for. Is it for Fairfax County residents? Is this for FCPA staff? Fairfax County staff? Have you hosted and/or planned an event like this in the past? Has another department hosted an event like this in the past? If so, can you estimate the size of your audience based on the turn out of those previous events? </a:t>
            </a:r>
          </a:p>
          <a:p>
            <a:endParaRPr lang="en-US" b="0" i="0">
              <a:solidFill>
                <a:srgbClr val="000000"/>
              </a:solidFill>
              <a:effectLst/>
              <a:highlight>
                <a:srgbClr val="FFFFFF"/>
              </a:highlight>
              <a:latin typeface="Calibri" panose="020F0502020204030204" pitchFamily="34" charset="0"/>
            </a:endParaRPr>
          </a:p>
          <a:p>
            <a:r>
              <a:rPr lang="en-US" sz="1800" b="0" i="0">
                <a:solidFill>
                  <a:srgbClr val="000000"/>
                </a:solidFill>
                <a:effectLst/>
                <a:highlight>
                  <a:srgbClr val="FFFFFF"/>
                </a:highlight>
                <a:latin typeface="Calibri" panose="020F0502020204030204" pitchFamily="34" charset="0"/>
              </a:rPr>
              <a:t>Please note that you should have enough team members on your event planning team and present on-site during the event. This will ease the stress for yourself and make the planning process less stressful all together.   </a:t>
            </a:r>
          </a:p>
          <a:p>
            <a:endParaRPr lang="en-US" sz="1800" b="0" i="0">
              <a:solidFill>
                <a:srgbClr val="000000"/>
              </a:solidFill>
              <a:effectLst/>
              <a:highlight>
                <a:srgbClr val="FFFFFF"/>
              </a:highlight>
              <a:latin typeface="Calibri" panose="020F0502020204030204" pitchFamily="34" charset="0"/>
            </a:endParaRPr>
          </a:p>
          <a:p>
            <a:r>
              <a:rPr lang="en-US" b="0" i="0">
                <a:solidFill>
                  <a:srgbClr val="000000"/>
                </a:solidFill>
                <a:effectLst/>
                <a:highlight>
                  <a:srgbClr val="FFFFFF"/>
                </a:highlight>
                <a:latin typeface="Calibri" panose="020F0502020204030204" pitchFamily="34" charset="0"/>
              </a:rPr>
              <a:t>Next, you should create an estimated budget plan. </a:t>
            </a:r>
          </a:p>
          <a:p>
            <a:endParaRPr lang="en-US" b="0" i="0">
              <a:solidFill>
                <a:srgbClr val="000000"/>
              </a:solidFill>
              <a:effectLst/>
              <a:highlight>
                <a:srgbClr val="FFFFFF"/>
              </a:highlight>
              <a:latin typeface="Calibri" panose="020F0502020204030204" pitchFamily="34" charset="0"/>
            </a:endParaRPr>
          </a:p>
          <a:p>
            <a:r>
              <a:rPr lang="en-US"/>
              <a:t>If you want help marketing your event, reach out to the marketing and communications department (MarComm) for help with fliers, photographers, and/or ad placement in </a:t>
            </a:r>
            <a:r>
              <a:rPr lang="en-US" err="1"/>
              <a:t>Parktakes</a:t>
            </a:r>
            <a:r>
              <a:rPr lang="en-US"/>
              <a:t>. If you want to have your event featured in </a:t>
            </a:r>
            <a:r>
              <a:rPr lang="en-US" err="1"/>
              <a:t>Parktakes</a:t>
            </a:r>
            <a:r>
              <a:rPr lang="en-US"/>
              <a:t>, you must submit a request form at least 6 months in advance. Click on MarComm here </a:t>
            </a:r>
            <a:r>
              <a:rPr lang="en-US" b="1" i="0">
                <a:solidFill>
                  <a:srgbClr val="000000"/>
                </a:solidFill>
                <a:effectLst/>
                <a:latin typeface="WordVisi_MSFontService"/>
              </a:rPr>
              <a:t>[click on link]</a:t>
            </a:r>
            <a:r>
              <a:rPr lang="en-US"/>
              <a:t> to find </a:t>
            </a:r>
            <a:r>
              <a:rPr lang="en-US" err="1"/>
              <a:t>MarComm’s</a:t>
            </a:r>
            <a:r>
              <a:rPr lang="en-US"/>
              <a:t> </a:t>
            </a:r>
            <a:r>
              <a:rPr lang="en-US" err="1"/>
              <a:t>Sharepoint</a:t>
            </a:r>
            <a:r>
              <a:rPr lang="en-US"/>
              <a:t> page for more information.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9813" y="512763"/>
            <a:ext cx="1984375" cy="2566987"/>
          </a:xfrm>
        </p:spPr>
      </p:sp>
      <p:sp>
        <p:nvSpPr>
          <p:cNvPr id="3" name="Notes Placeholder 2"/>
          <p:cNvSpPr>
            <a:spLocks noGrp="1"/>
          </p:cNvSpPr>
          <p:nvPr>
            <p:ph type="body" idx="1"/>
          </p:nvPr>
        </p:nvSpPr>
        <p:spPr/>
        <p:txBody>
          <a:bodyPr/>
          <a:lstStyle/>
          <a:p>
            <a:r>
              <a:rPr lang="en-US" sz="1800" b="0" i="0">
                <a:solidFill>
                  <a:srgbClr val="000000"/>
                </a:solidFill>
                <a:effectLst/>
                <a:highlight>
                  <a:srgbClr val="FFFFFF"/>
                </a:highlight>
                <a:latin typeface="Calibri" panose="020F0502020204030204" pitchFamily="34" charset="0"/>
              </a:rPr>
              <a:t>select a few possible dates for your event. Make sure to look on the Fairfax County website and check in with your department to make sure there aren’t any conflicting dates. Bad weather and other unpredictable conflicts may arise during the time of your event, so plan for rain dates as needed since many of the venues in Fairfax County are outdoors.  </a:t>
            </a:r>
          </a:p>
          <a:p>
            <a:endParaRPr lang="en-US" sz="1800" b="0" i="0">
              <a:solidFill>
                <a:srgbClr val="000000"/>
              </a:solidFill>
              <a:effectLst/>
              <a:highlight>
                <a:srgbClr val="FFFFFF"/>
              </a:highlight>
              <a:latin typeface="Calibri" panose="020F0502020204030204" pitchFamily="34" charset="0"/>
            </a:endParaRPr>
          </a:p>
          <a:p>
            <a:pPr algn="l" rtl="0" fontAlgn="base"/>
            <a:r>
              <a:rPr lang="en-US" sz="1800" b="0" i="0">
                <a:solidFill>
                  <a:srgbClr val="000000"/>
                </a:solidFill>
                <a:effectLst/>
                <a:highlight>
                  <a:srgbClr val="FFFFFF"/>
                </a:highlight>
                <a:latin typeface="Calibri" panose="020F0502020204030204" pitchFamily="34" charset="0"/>
              </a:rPr>
              <a:t>Make an event itinerary that goes into as much detail as possible to outline the flow of the event, what will happen at the event, what activities and vendors are included, and an estimate of how long the event will be.   </a:t>
            </a:r>
            <a:endParaRPr lang="en-US" b="0" i="0">
              <a:solidFill>
                <a:srgbClr val="000000"/>
              </a:solidFill>
              <a:effectLst/>
              <a:highlight>
                <a:srgbClr val="FFFFFF"/>
              </a:highlight>
              <a:latin typeface="Segoe UI" panose="020B0502040204020203" pitchFamily="34" charset="0"/>
            </a:endParaRPr>
          </a:p>
          <a:p>
            <a:pPr algn="l" rtl="0" fontAlgn="base"/>
            <a:r>
              <a:rPr lang="en-US" sz="1800" b="0" i="0">
                <a:solidFill>
                  <a:srgbClr val="000000"/>
                </a:solidFill>
                <a:effectLst/>
                <a:highlight>
                  <a:srgbClr val="FFFFFF"/>
                </a:highlight>
                <a:latin typeface="Calibri" panose="020F0502020204030204" pitchFamily="34" charset="0"/>
              </a:rPr>
              <a:t>Based on the outline of your event, determine the location of your event and reserve it, using this link </a:t>
            </a:r>
            <a:r>
              <a:rPr lang="en-US" sz="1800" b="1" i="0">
                <a:solidFill>
                  <a:srgbClr val="000000"/>
                </a:solidFill>
                <a:effectLst/>
                <a:highlight>
                  <a:srgbClr val="FFFFFF"/>
                </a:highlight>
                <a:latin typeface="Calibri" panose="020F0502020204030204" pitchFamily="34" charset="0"/>
              </a:rPr>
              <a:t>(point to the link on the screen)</a:t>
            </a:r>
            <a:r>
              <a:rPr lang="en-US" sz="1800" b="0" i="0">
                <a:solidFill>
                  <a:srgbClr val="000000"/>
                </a:solidFill>
                <a:effectLst/>
                <a:highlight>
                  <a:srgbClr val="FFFFFF"/>
                </a:highlight>
                <a:latin typeface="Calibri" panose="020F0502020204030204" pitchFamily="34" charset="0"/>
              </a:rPr>
              <a:t> ASAP.   </a:t>
            </a:r>
            <a:endParaRPr lang="en-US" b="0" i="0">
              <a:solidFill>
                <a:srgbClr val="000000"/>
              </a:solidFill>
              <a:effectLst/>
              <a:highlight>
                <a:srgbClr val="FFFFFF"/>
              </a:highligh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414298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9813" y="512763"/>
            <a:ext cx="1984375" cy="2566987"/>
          </a:xfrm>
        </p:spPr>
      </p:sp>
      <p:sp>
        <p:nvSpPr>
          <p:cNvPr id="3" name="Notes Placeholder 2"/>
          <p:cNvSpPr>
            <a:spLocks noGrp="1"/>
          </p:cNvSpPr>
          <p:nvPr>
            <p:ph type="body" idx="1"/>
          </p:nvPr>
        </p:nvSpPr>
        <p:spPr/>
        <p:txBody>
          <a:bodyPr/>
          <a:lstStyle/>
          <a:p>
            <a:r>
              <a:rPr lang="en-US" sz="1800" b="0" i="0">
                <a:solidFill>
                  <a:srgbClr val="000000"/>
                </a:solidFill>
                <a:effectLst/>
                <a:highlight>
                  <a:srgbClr val="FFFFFF"/>
                </a:highlight>
                <a:latin typeface="Calibri" panose="020F0502020204030204" pitchFamily="34" charset="0"/>
              </a:rPr>
              <a:t>Throughout the completion of these steps, you may find yourself wondering if it may be necessary to upgrade the size of your event. If that’s the case, please see the large event presentation if you believe you’ll have over 500 attendees. This chart references the events FCPA has produced in the past and which category they would fit.  </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828442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9813" y="512763"/>
            <a:ext cx="1984375" cy="2566987"/>
          </a:xfrm>
        </p:spPr>
      </p:sp>
      <p:sp>
        <p:nvSpPr>
          <p:cNvPr id="3" name="Notes Placeholder 2"/>
          <p:cNvSpPr>
            <a:spLocks noGrp="1"/>
          </p:cNvSpPr>
          <p:nvPr>
            <p:ph type="body" idx="1"/>
          </p:nvPr>
        </p:nvSpPr>
        <p:spPr/>
        <p:txBody>
          <a:bodyPr/>
          <a:lstStyle/>
          <a:p>
            <a:r>
              <a:rPr lang="en-US" b="0" i="0">
                <a:solidFill>
                  <a:srgbClr val="000000"/>
                </a:solidFill>
                <a:effectLst/>
                <a:highlight>
                  <a:srgbClr val="FFFFFF"/>
                </a:highlight>
                <a:latin typeface="Calibri" panose="020F0502020204030204" pitchFamily="34" charset="0"/>
              </a:rPr>
              <a:t>Now that you are 3 months out, finalize the date with your manager. Once you know that you’ve successfully secured your location, meet with a staff member for a site visit. Then you are able to make an event layout and site plan. Outline the location of the bathroom facilities, electrical equipment, and other necessary equipment for your event. Determine the flow of attendees and how to make the event safe and accessible for everyone. Make sure to determine the location of your emergency exits, first aid placement, and develop an emergency action plan. Plan for EMS if necessary. </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665838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9813" y="512763"/>
            <a:ext cx="1984375" cy="2566987"/>
          </a:xfrm>
        </p:spPr>
      </p:sp>
      <p:sp>
        <p:nvSpPr>
          <p:cNvPr id="3" name="Notes Placeholder 2"/>
          <p:cNvSpPr>
            <a:spLocks noGrp="1"/>
          </p:cNvSpPr>
          <p:nvPr>
            <p:ph type="body" idx="1"/>
          </p:nvPr>
        </p:nvSpPr>
        <p:spPr/>
        <p:txBody>
          <a:bodyPr/>
          <a:lstStyle/>
          <a:p>
            <a:r>
              <a:rPr lang="en-US" sz="1800" b="0" i="0">
                <a:solidFill>
                  <a:srgbClr val="000000"/>
                </a:solidFill>
                <a:effectLst/>
                <a:highlight>
                  <a:srgbClr val="FFFFFF"/>
                </a:highlight>
                <a:latin typeface="Calibri" panose="020F0502020204030204" pitchFamily="34" charset="0"/>
              </a:rPr>
              <a:t>Create your equipment list and determine what vendors you will use. You can check out Special Events equipment from the FCPA Events Department using this link </a:t>
            </a:r>
            <a:r>
              <a:rPr lang="en-US" sz="1800" b="1" i="0">
                <a:solidFill>
                  <a:srgbClr val="000000"/>
                </a:solidFill>
                <a:effectLst/>
                <a:highlight>
                  <a:srgbClr val="FFFFFF"/>
                </a:highlight>
                <a:latin typeface="Calibri" panose="020F0502020204030204" pitchFamily="34" charset="0"/>
              </a:rPr>
              <a:t>(click on the link in the presentation).</a:t>
            </a:r>
          </a:p>
          <a:p>
            <a:endParaRPr lang="en-US" sz="1800" b="1" i="0">
              <a:solidFill>
                <a:srgbClr val="000000"/>
              </a:solidFill>
              <a:effectLst/>
              <a:highlight>
                <a:srgbClr val="FFFFFF"/>
              </a:highlight>
              <a:latin typeface="Calibri" panose="020F0502020204030204" pitchFamily="34" charset="0"/>
            </a:endParaRPr>
          </a:p>
          <a:p>
            <a:r>
              <a:rPr lang="en-US" sz="1800" b="0" i="0">
                <a:solidFill>
                  <a:srgbClr val="000000"/>
                </a:solidFill>
                <a:effectLst/>
                <a:highlight>
                  <a:srgbClr val="FFFFFF"/>
                </a:highlight>
                <a:latin typeface="Calibri" panose="020F0502020204030204" pitchFamily="34" charset="0"/>
              </a:rPr>
              <a:t>You should also make sure to book all vending and entertainment. Research different options and have some as backup vendor and entertainment options to make sure all your bases are covered.  </a:t>
            </a:r>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829393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5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sv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hyperlink" Target="https://www.abc.virginia.gov/licenses/banquet-licenses" TargetMode="External"/><Relationship Id="rId3" Type="http://schemas.openxmlformats.org/officeDocument/2006/relationships/slideLayout" Target="../slideLayouts/slideLayout7.xml"/><Relationship Id="rId7" Type="http://schemas.openxmlformats.org/officeDocument/2006/relationships/image" Target="../media/image56.png"/><Relationship Id="rId12" Type="http://schemas.openxmlformats.org/officeDocument/2006/relationships/hyperlink" Target="https://www.fairfaxcounty.gov/parks/sites/parks/files/Assets/documents/rentals-permits/alcohol-beverage-use-application.pdf"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svg"/><Relationship Id="rId11" Type="http://schemas.openxmlformats.org/officeDocument/2006/relationships/hyperlink" Target="https://www.fairfaxcounty.gov/fire-ems/operational-permits" TargetMode="External"/><Relationship Id="rId5" Type="http://schemas.openxmlformats.org/officeDocument/2006/relationships/image" Target="../media/image3.png"/><Relationship Id="rId10" Type="http://schemas.openxmlformats.org/officeDocument/2006/relationships/hyperlink" Target="https://www.fairfaxcounty.gov/landdevelopment/permit-library/amusement-device" TargetMode="External"/><Relationship Id="rId4" Type="http://schemas.openxmlformats.org/officeDocument/2006/relationships/notesSlide" Target="../notesSlides/notesSlide11.xml"/><Relationship Id="rId9" Type="http://schemas.openxmlformats.org/officeDocument/2006/relationships/hyperlink" Target="https://www.vdacs.virginia.gov/food-charitable-gaming.shtml" TargetMode="External"/><Relationship Id="rId1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slideLayout" Target="../slideLayouts/slideLayout7.xml"/><Relationship Id="rId7" Type="http://schemas.openxmlformats.org/officeDocument/2006/relationships/image" Target="../media/image5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sv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1.svg"/><Relationship Id="rId4" Type="http://schemas.openxmlformats.org/officeDocument/2006/relationships/notesSlide" Target="../notesSlides/notesSlide12.xml"/><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slideLayout" Target="../slideLayouts/slideLayout7.xml"/><Relationship Id="rId7" Type="http://schemas.openxmlformats.org/officeDocument/2006/relationships/image" Target="../media/image6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svg"/><Relationship Id="rId5" Type="http://schemas.openxmlformats.org/officeDocument/2006/relationships/image" Target="../media/image3.png"/><Relationship Id="rId4" Type="http://schemas.openxmlformats.org/officeDocument/2006/relationships/notesSlide" Target="../notesSlides/notesSlide13.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7" Type="http://schemas.openxmlformats.org/officeDocument/2006/relationships/image" Target="../media/image64.png"/><Relationship Id="rId12"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svg"/><Relationship Id="rId11" Type="http://schemas.openxmlformats.org/officeDocument/2006/relationships/image" Target="../media/image68.png"/><Relationship Id="rId5" Type="http://schemas.openxmlformats.org/officeDocument/2006/relationships/image" Target="../media/image3.png"/><Relationship Id="rId10" Type="http://schemas.openxmlformats.org/officeDocument/2006/relationships/image" Target="../media/image67.svg"/><Relationship Id="rId4" Type="http://schemas.openxmlformats.org/officeDocument/2006/relationships/notesSlide" Target="../notesSlides/notesSlide14.xml"/><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slideLayout" Target="../slideLayouts/slideLayout7.xml"/><Relationship Id="rId7" Type="http://schemas.openxmlformats.org/officeDocument/2006/relationships/image" Target="../media/image6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sv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72.svg"/><Relationship Id="rId4" Type="http://schemas.openxmlformats.org/officeDocument/2006/relationships/notesSlide" Target="../notesSlides/notesSlide15.xml"/><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slideLayout" Target="../slideLayouts/slideLayout7.xml"/><Relationship Id="rId7" Type="http://schemas.openxmlformats.org/officeDocument/2006/relationships/image" Target="../media/image7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svg"/><Relationship Id="rId5" Type="http://schemas.openxmlformats.org/officeDocument/2006/relationships/image" Target="../media/image3.png"/><Relationship Id="rId4" Type="http://schemas.openxmlformats.org/officeDocument/2006/relationships/notesSlide" Target="../notesSlides/notesSlide16.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svg"/><Relationship Id="rId5" Type="http://schemas.openxmlformats.org/officeDocument/2006/relationships/image" Target="../media/image3.png"/><Relationship Id="rId4" Type="http://schemas.openxmlformats.org/officeDocument/2006/relationships/notesSlide" Target="../notesSlides/notesSlide17.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4.xml"/><Relationship Id="rId3" Type="http://schemas.openxmlformats.org/officeDocument/2006/relationships/slideLayout" Target="../slideLayouts/slideLayout7.xml"/><Relationship Id="rId7" Type="http://schemas.openxmlformats.org/officeDocument/2006/relationships/slide" Target="slide3.xml"/><Relationship Id="rId12" Type="http://schemas.openxmlformats.org/officeDocument/2006/relationships/slide" Target="slide13.xml"/><Relationship Id="rId17" Type="http://schemas.openxmlformats.org/officeDocument/2006/relationships/image" Target="../media/image7.png"/><Relationship Id="rId2" Type="http://schemas.openxmlformats.org/officeDocument/2006/relationships/audio" Target="../media/media2.m4a"/><Relationship Id="rId16" Type="http://schemas.openxmlformats.org/officeDocument/2006/relationships/slide" Target="slide17.xml"/><Relationship Id="rId1" Type="http://schemas.microsoft.com/office/2007/relationships/media" Target="../media/media2.m4a"/><Relationship Id="rId6" Type="http://schemas.openxmlformats.org/officeDocument/2006/relationships/image" Target="../media/image8.svg"/><Relationship Id="rId11" Type="http://schemas.openxmlformats.org/officeDocument/2006/relationships/slide" Target="slide12.xml"/><Relationship Id="rId5" Type="http://schemas.openxmlformats.org/officeDocument/2006/relationships/image" Target="../media/image3.png"/><Relationship Id="rId15" Type="http://schemas.openxmlformats.org/officeDocument/2006/relationships/slide" Target="slide16.xml"/><Relationship Id="rId10" Type="http://schemas.openxmlformats.org/officeDocument/2006/relationships/slide" Target="slide8.xml"/><Relationship Id="rId4" Type="http://schemas.openxmlformats.org/officeDocument/2006/relationships/notesSlide" Target="../notesSlides/notesSlide2.xml"/><Relationship Id="rId9" Type="http://schemas.openxmlformats.org/officeDocument/2006/relationships/slide" Target="slide5.xml"/><Relationship Id="rId14" Type="http://schemas.openxmlformats.org/officeDocument/2006/relationships/slide" Target="slide1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slideLayout" Target="../slideLayouts/slideLayout7.xml"/><Relationship Id="rId21" Type="http://schemas.openxmlformats.org/officeDocument/2006/relationships/image" Target="../media/image23.sv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audio" Target="../media/media3.m4a"/><Relationship Id="rId16" Type="http://schemas.openxmlformats.org/officeDocument/2006/relationships/image" Target="../media/image18.png"/><Relationship Id="rId20" Type="http://schemas.openxmlformats.org/officeDocument/2006/relationships/image" Target="../media/image22.png"/><Relationship Id="rId1" Type="http://schemas.microsoft.com/office/2007/relationships/media" Target="../media/media3.m4a"/><Relationship Id="rId6" Type="http://schemas.openxmlformats.org/officeDocument/2006/relationships/image" Target="../media/image8.svg"/><Relationship Id="rId11" Type="http://schemas.openxmlformats.org/officeDocument/2006/relationships/image" Target="../media/image13.svg"/><Relationship Id="rId24"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17.svg"/><Relationship Id="rId23" Type="http://schemas.openxmlformats.org/officeDocument/2006/relationships/image" Target="../media/image25.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notesSlide" Target="../notesSlides/notesSlide3.xml"/><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customXml" Target="../ink/ink1.xml"/><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svg"/><Relationship Id="rId11" Type="http://schemas.openxmlformats.org/officeDocument/2006/relationships/hyperlink" Target="https://www.fairfaxcounty.gov/parks/mission-vision-values#:~:text=Mission%20To%20enrich%20quality%20of%20life%20for%20all,offers%20inspiring%20recreational%20experiences%2C%20and%20promotes%20healthy%20lifestyles." TargetMode="External"/><Relationship Id="rId5" Type="http://schemas.openxmlformats.org/officeDocument/2006/relationships/image" Target="../media/image3.png"/><Relationship Id="rId10" Type="http://schemas.openxmlformats.org/officeDocument/2006/relationships/image" Target="../media/image29.svg"/><Relationship Id="rId4" Type="http://schemas.openxmlformats.org/officeDocument/2006/relationships/notesSlide" Target="../notesSlides/notesSlide4.xml"/><Relationship Id="rId9" Type="http://schemas.openxmlformats.org/officeDocument/2006/relationships/image" Target="../media/image28.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svg"/><Relationship Id="rId5" Type="http://schemas.openxmlformats.org/officeDocument/2006/relationships/image" Target="../media/image3.png"/><Relationship Id="rId10" Type="http://schemas.openxmlformats.org/officeDocument/2006/relationships/hyperlink" Target="https://fairfaxcounty.sharepoint.com/sites/Parks/SitePages/marketing-communications.aspx" TargetMode="External"/><Relationship Id="rId4" Type="http://schemas.openxmlformats.org/officeDocument/2006/relationships/notesSlide" Target="../notesSlides/notesSlide5.xml"/><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slideLayout" Target="../slideLayouts/slideLayout7.xml"/><Relationship Id="rId7" Type="http://schemas.openxmlformats.org/officeDocument/2006/relationships/image" Target="../media/image34.png"/><Relationship Id="rId12"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svg"/><Relationship Id="rId11" Type="http://schemas.openxmlformats.org/officeDocument/2006/relationships/hyperlink" Target="https://fairfax.usedirect.com/FairfaxFCPAWeb/Facilities/SearchViewUnitAvailabity.aspx." TargetMode="External"/><Relationship Id="rId5" Type="http://schemas.openxmlformats.org/officeDocument/2006/relationships/image" Target="../media/image3.png"/><Relationship Id="rId10" Type="http://schemas.openxmlformats.org/officeDocument/2006/relationships/image" Target="../media/image37.svg"/><Relationship Id="rId4" Type="http://schemas.openxmlformats.org/officeDocument/2006/relationships/notesSlide" Target="../notesSlides/notesSlide6.xml"/><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hyperlink" Target="https://www.canva.com/design/DAGJ09FTB1s/ZQW5CRc-LX-POiNLnOE65Q/edit?utm_content=DAGJ09FTB1s&amp;utm_campaign=designshare&amp;utm_medium=link2&amp;utm_source=sharebutton" TargetMode="External"/><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42.svg"/><Relationship Id="rId2" Type="http://schemas.openxmlformats.org/officeDocument/2006/relationships/audio" Target="../media/media7.m4a"/><Relationship Id="rId16" Type="http://schemas.openxmlformats.org/officeDocument/2006/relationships/image" Target="../media/image7.png"/><Relationship Id="rId1" Type="http://schemas.microsoft.com/office/2007/relationships/media" Target="../media/media7.m4a"/><Relationship Id="rId6" Type="http://schemas.openxmlformats.org/officeDocument/2006/relationships/image" Target="../media/image8.svg"/><Relationship Id="rId11" Type="http://schemas.openxmlformats.org/officeDocument/2006/relationships/image" Target="../media/image41.png"/><Relationship Id="rId5" Type="http://schemas.openxmlformats.org/officeDocument/2006/relationships/image" Target="../media/image3.png"/><Relationship Id="rId15" Type="http://schemas.openxmlformats.org/officeDocument/2006/relationships/image" Target="../media/image44.svg"/><Relationship Id="rId10" Type="http://schemas.openxmlformats.org/officeDocument/2006/relationships/image" Target="../media/image40.svg"/><Relationship Id="rId4" Type="http://schemas.openxmlformats.org/officeDocument/2006/relationships/notesSlide" Target="../notesSlides/notesSlide7.xml"/><Relationship Id="rId9" Type="http://schemas.openxmlformats.org/officeDocument/2006/relationships/image" Target="../media/image39.pn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svg"/><Relationship Id="rId11" Type="http://schemas.openxmlformats.org/officeDocument/2006/relationships/image" Target="../media/image49.png"/><Relationship Id="rId5" Type="http://schemas.openxmlformats.org/officeDocument/2006/relationships/image" Target="../media/image3.png"/><Relationship Id="rId10" Type="http://schemas.openxmlformats.org/officeDocument/2006/relationships/image" Target="../media/image48.svg"/><Relationship Id="rId4" Type="http://schemas.openxmlformats.org/officeDocument/2006/relationships/notesSlide" Target="../notesSlides/notesSlide8.xml"/><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hyperlink" Target="https://forms.office.com/pages/responsepage.aspx?id=y1Zhom9dckGdfZNOsKeydeRF9zIRkt9EnH9wNEDM4xpURVpBUUJDUEZGTkhFVlkxU09CWEdLMjY2SS4u" TargetMode="External"/><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hyperlink" Target="https://fairfaxcounty-my.sharepoint.com/:x:/r/personal/mariechu_rovira_fairfaxcounty_gov/Documents/Oakmont%20Rec%20Inventory%20Sheet.xlsx?d=wfc5702e652034a66851ff0880b744be2&amp;csf=1&amp;web=1&amp;e=lcyoHq" TargetMode="External"/><Relationship Id="rId12" Type="http://schemas.openxmlformats.org/officeDocument/2006/relationships/image" Target="../media/image54.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svg"/><Relationship Id="rId11" Type="http://schemas.openxmlformats.org/officeDocument/2006/relationships/image" Target="../media/image53.png"/><Relationship Id="rId5" Type="http://schemas.openxmlformats.org/officeDocument/2006/relationships/image" Target="../media/image3.png"/><Relationship Id="rId10" Type="http://schemas.openxmlformats.org/officeDocument/2006/relationships/image" Target="../media/image52.svg"/><Relationship Id="rId4" Type="http://schemas.openxmlformats.org/officeDocument/2006/relationships/notesSlide" Target="../notesSlides/notesSlide9.xml"/><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5"/>
            <a:stretch>
              <a:fillRect l="-98891" b="-2272"/>
            </a:stretch>
          </a:blipFill>
        </p:spPr>
        <p:txBody>
          <a:bodyPr/>
          <a:lstStyle/>
          <a:p>
            <a:endParaRPr lang="en-US"/>
          </a:p>
        </p:txBody>
      </p:sp>
      <p:sp>
        <p:nvSpPr>
          <p:cNvPr id="3" name="Freeform 3"/>
          <p:cNvSpPr/>
          <p:nvPr/>
        </p:nvSpPr>
        <p:spPr>
          <a:xfrm>
            <a:off x="5655702" y="0"/>
            <a:ext cx="2116698" cy="2116698"/>
          </a:xfrm>
          <a:custGeom>
            <a:avLst/>
            <a:gdLst/>
            <a:ahLst/>
            <a:cxnLst/>
            <a:rect l="l" t="t" r="r" b="b"/>
            <a:pathLst>
              <a:path w="2116698" h="2116698">
                <a:moveTo>
                  <a:pt x="0" y="0"/>
                </a:moveTo>
                <a:lnTo>
                  <a:pt x="2116698" y="0"/>
                </a:lnTo>
                <a:lnTo>
                  <a:pt x="2116698" y="2116698"/>
                </a:lnTo>
                <a:lnTo>
                  <a:pt x="0" y="2116698"/>
                </a:lnTo>
                <a:lnTo>
                  <a:pt x="0" y="0"/>
                </a:lnTo>
                <a:close/>
              </a:path>
            </a:pathLst>
          </a:custGeom>
          <a:blipFill>
            <a:blip r:embed="rId6"/>
            <a:stretch>
              <a:fillRect/>
            </a:stretch>
          </a:blipFill>
        </p:spPr>
        <p:txBody>
          <a:bodyPr/>
          <a:lstStyle/>
          <a:p>
            <a:endParaRPr lang="en-US"/>
          </a:p>
        </p:txBody>
      </p:sp>
      <p:sp>
        <p:nvSpPr>
          <p:cNvPr id="4" name="Freeform 4"/>
          <p:cNvSpPr/>
          <p:nvPr/>
        </p:nvSpPr>
        <p:spPr>
          <a:xfrm>
            <a:off x="95413" y="3319861"/>
            <a:ext cx="7581575" cy="1239229"/>
          </a:xfrm>
          <a:custGeom>
            <a:avLst/>
            <a:gdLst/>
            <a:ahLst/>
            <a:cxnLst/>
            <a:rect l="l" t="t" r="r" b="b"/>
            <a:pathLst>
              <a:path w="7581575" h="1239229">
                <a:moveTo>
                  <a:pt x="0" y="0"/>
                </a:moveTo>
                <a:lnTo>
                  <a:pt x="7581574" y="0"/>
                </a:lnTo>
                <a:lnTo>
                  <a:pt x="7581574" y="1239229"/>
                </a:lnTo>
                <a:lnTo>
                  <a:pt x="0" y="12392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5"/>
          <p:cNvSpPr txBox="1"/>
          <p:nvPr/>
        </p:nvSpPr>
        <p:spPr>
          <a:xfrm>
            <a:off x="832487" y="3247496"/>
            <a:ext cx="6403115" cy="1250609"/>
          </a:xfrm>
          <a:prstGeom prst="rect">
            <a:avLst/>
          </a:prstGeom>
        </p:spPr>
        <p:txBody>
          <a:bodyPr lIns="0" tIns="0" rIns="0" bIns="0" rtlCol="0" anchor="t">
            <a:spAutoFit/>
          </a:bodyPr>
          <a:lstStyle/>
          <a:p>
            <a:pPr algn="ctr">
              <a:lnSpc>
                <a:spcPts val="10343"/>
              </a:lnSpc>
            </a:pPr>
            <a:r>
              <a:rPr lang="en-US" sz="7388">
                <a:solidFill>
                  <a:srgbClr val="000000"/>
                </a:solidFill>
                <a:latin typeface="Anton"/>
                <a:ea typeface="Anton"/>
                <a:cs typeface="Anton"/>
                <a:sym typeface="Anton"/>
              </a:rPr>
              <a:t>HOW TO PRODUCE </a:t>
            </a:r>
          </a:p>
        </p:txBody>
      </p:sp>
      <p:grpSp>
        <p:nvGrpSpPr>
          <p:cNvPr id="6" name="Group 6"/>
          <p:cNvGrpSpPr/>
          <p:nvPr/>
        </p:nvGrpSpPr>
        <p:grpSpPr>
          <a:xfrm>
            <a:off x="1621601" y="4835086"/>
            <a:ext cx="4824887" cy="788641"/>
            <a:chOff x="0" y="0"/>
            <a:chExt cx="6433182" cy="1051521"/>
          </a:xfrm>
        </p:grpSpPr>
        <p:sp>
          <p:nvSpPr>
            <p:cNvPr id="7" name="Freeform 7"/>
            <p:cNvSpPr/>
            <p:nvPr/>
          </p:nvSpPr>
          <p:spPr>
            <a:xfrm>
              <a:off x="0" y="0"/>
              <a:ext cx="6433182" cy="1051521"/>
            </a:xfrm>
            <a:custGeom>
              <a:avLst/>
              <a:gdLst/>
              <a:ahLst/>
              <a:cxnLst/>
              <a:rect l="l" t="t" r="r" b="b"/>
              <a:pathLst>
                <a:path w="6433182" h="1051521">
                  <a:moveTo>
                    <a:pt x="0" y="0"/>
                  </a:moveTo>
                  <a:lnTo>
                    <a:pt x="6433182" y="0"/>
                  </a:lnTo>
                  <a:lnTo>
                    <a:pt x="6433182" y="1051521"/>
                  </a:lnTo>
                  <a:lnTo>
                    <a:pt x="0" y="10515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TextBox 8"/>
            <p:cNvSpPr txBox="1"/>
            <p:nvPr/>
          </p:nvSpPr>
          <p:spPr>
            <a:xfrm>
              <a:off x="3194941" y="667885"/>
              <a:ext cx="21650" cy="383636"/>
            </a:xfrm>
            <a:prstGeom prst="rect">
              <a:avLst/>
            </a:prstGeom>
          </p:spPr>
          <p:txBody>
            <a:bodyPr lIns="0" tIns="0" rIns="0" bIns="0" rtlCol="0" anchor="t">
              <a:spAutoFit/>
            </a:bodyPr>
            <a:lstStyle/>
            <a:p>
              <a:pPr algn="ctr">
                <a:lnSpc>
                  <a:spcPts val="2066"/>
                </a:lnSpc>
                <a:spcBef>
                  <a:spcPct val="0"/>
                </a:spcBef>
              </a:pPr>
              <a:endParaRPr/>
            </a:p>
          </p:txBody>
        </p:sp>
        <p:sp>
          <p:nvSpPr>
            <p:cNvPr id="9" name="TextBox 9"/>
            <p:cNvSpPr txBox="1"/>
            <p:nvPr/>
          </p:nvSpPr>
          <p:spPr>
            <a:xfrm>
              <a:off x="192755" y="259034"/>
              <a:ext cx="6047673" cy="586381"/>
            </a:xfrm>
            <a:prstGeom prst="rect">
              <a:avLst/>
            </a:prstGeom>
          </p:spPr>
          <p:txBody>
            <a:bodyPr lIns="0" tIns="0" rIns="0" bIns="0" rtlCol="0" anchor="t">
              <a:spAutoFit/>
            </a:bodyPr>
            <a:lstStyle/>
            <a:p>
              <a:pPr algn="ctr">
                <a:lnSpc>
                  <a:spcPts val="3239"/>
                </a:lnSpc>
                <a:spcBef>
                  <a:spcPct val="0"/>
                </a:spcBef>
              </a:pPr>
              <a:r>
                <a:rPr lang="en-US" sz="3207" spc="400">
                  <a:solidFill>
                    <a:srgbClr val="000000"/>
                  </a:solidFill>
                  <a:latin typeface="Montserrat Classic"/>
                  <a:ea typeface="Montserrat Classic"/>
                  <a:cs typeface="Montserrat Classic"/>
                  <a:sym typeface="Montserrat Classic"/>
                </a:rPr>
                <a:t>SMALL EVENTS</a:t>
              </a:r>
            </a:p>
          </p:txBody>
        </p:sp>
      </p:grpSp>
      <p:pic>
        <p:nvPicPr>
          <p:cNvPr id="22" name="Audio 21">
            <a:hlinkClick r:id="" action="ppaction://media"/>
            <a:extLst>
              <a:ext uri="{FF2B5EF4-FFF2-40B4-BE49-F238E27FC236}">
                <a16:creationId xmlns:a16="http://schemas.microsoft.com/office/drawing/2014/main" id="{6AB14DE8-9A61-932D-A03A-3CB85520E8A4}"/>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332500" t="-332500" r="-332500" b="-332500"/>
          <a:stretch>
            <a:fillRect/>
          </a:stretch>
        </p:blipFill>
        <p:spPr>
          <a:xfrm>
            <a:off x="5347411" y="7633411"/>
            <a:ext cx="2331720" cy="233172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8116"/>
    </mc:Choice>
    <mc:Fallback xmlns="">
      <p:transition spd="slow" advTm="18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EFF1"/>
        </a:solidFill>
        <a:effectLst/>
      </p:bgPr>
    </p:bg>
    <p:spTree>
      <p:nvGrpSpPr>
        <p:cNvPr id="1" name=""/>
        <p:cNvGrpSpPr/>
        <p:nvPr/>
      </p:nvGrpSpPr>
      <p:grpSpPr>
        <a:xfrm>
          <a:off x="0" y="0"/>
          <a:ext cx="0" cy="0"/>
          <a:chOff x="0" y="0"/>
          <a:chExt cx="0" cy="0"/>
        </a:xfrm>
      </p:grpSpPr>
      <p:grpSp>
        <p:nvGrpSpPr>
          <p:cNvPr id="2" name="Group 2"/>
          <p:cNvGrpSpPr/>
          <p:nvPr/>
        </p:nvGrpSpPr>
        <p:grpSpPr>
          <a:xfrm>
            <a:off x="477184" y="755980"/>
            <a:ext cx="6818032" cy="1135686"/>
            <a:chOff x="0" y="-28347"/>
            <a:chExt cx="9090709" cy="1514248"/>
          </a:xfrm>
        </p:grpSpPr>
        <p:sp>
          <p:nvSpPr>
            <p:cNvPr id="3" name="Freeform 3"/>
            <p:cNvSpPr/>
            <p:nvPr/>
          </p:nvSpPr>
          <p:spPr>
            <a:xfrm>
              <a:off x="0" y="0"/>
              <a:ext cx="9090709" cy="1485901"/>
            </a:xfrm>
            <a:custGeom>
              <a:avLst/>
              <a:gdLst/>
              <a:ahLst/>
              <a:cxnLst/>
              <a:rect l="l" t="t" r="r" b="b"/>
              <a:pathLst>
                <a:path w="9090709" h="1485901">
                  <a:moveTo>
                    <a:pt x="0" y="0"/>
                  </a:moveTo>
                  <a:lnTo>
                    <a:pt x="9090709" y="0"/>
                  </a:lnTo>
                  <a:lnTo>
                    <a:pt x="9090709" y="1485901"/>
                  </a:lnTo>
                  <a:lnTo>
                    <a:pt x="0" y="14859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76611" y="-28347"/>
              <a:ext cx="8537486" cy="1418769"/>
            </a:xfrm>
            <a:prstGeom prst="rect">
              <a:avLst/>
            </a:prstGeom>
          </p:spPr>
          <p:txBody>
            <a:bodyPr lIns="0" tIns="0" rIns="0" bIns="0" rtlCol="0" anchor="t">
              <a:spAutoFit/>
            </a:bodyPr>
            <a:lstStyle/>
            <a:p>
              <a:pPr algn="ctr">
                <a:lnSpc>
                  <a:spcPts val="8943"/>
                </a:lnSpc>
              </a:pPr>
              <a:r>
                <a:rPr lang="en-US" sz="6388">
                  <a:solidFill>
                    <a:srgbClr val="000000"/>
                  </a:solidFill>
                  <a:latin typeface="Anton"/>
                  <a:ea typeface="Anton"/>
                  <a:cs typeface="Anton"/>
                  <a:sym typeface="Anton"/>
                </a:rPr>
                <a:t>3 Months Out</a:t>
              </a:r>
            </a:p>
          </p:txBody>
        </p:sp>
      </p:grpSp>
      <p:sp>
        <p:nvSpPr>
          <p:cNvPr id="5" name="Freeform 5"/>
          <p:cNvSpPr/>
          <p:nvPr/>
        </p:nvSpPr>
        <p:spPr>
          <a:xfrm>
            <a:off x="2163790" y="4128292"/>
            <a:ext cx="3444820" cy="5362808"/>
          </a:xfrm>
          <a:custGeom>
            <a:avLst/>
            <a:gdLst/>
            <a:ahLst/>
            <a:cxnLst/>
            <a:rect l="l" t="t" r="r" b="b"/>
            <a:pathLst>
              <a:path w="3444820" h="5362808">
                <a:moveTo>
                  <a:pt x="0" y="0"/>
                </a:moveTo>
                <a:lnTo>
                  <a:pt x="3444820" y="0"/>
                </a:lnTo>
                <a:lnTo>
                  <a:pt x="3444820" y="5362808"/>
                </a:lnTo>
                <a:lnTo>
                  <a:pt x="0" y="5362808"/>
                </a:lnTo>
                <a:lnTo>
                  <a:pt x="0" y="0"/>
                </a:lnTo>
                <a:close/>
              </a:path>
            </a:pathLst>
          </a:custGeom>
          <a:blipFill>
            <a:blip r:embed="rId7"/>
            <a:stretch>
              <a:fillRect l="-6921"/>
            </a:stretch>
          </a:blipFill>
          <a:ln cap="sq">
            <a:noFill/>
            <a:prstDash val="solid"/>
            <a:miter/>
          </a:ln>
        </p:spPr>
        <p:txBody>
          <a:bodyPr/>
          <a:lstStyle/>
          <a:p>
            <a:endParaRPr lang="en-US"/>
          </a:p>
        </p:txBody>
      </p:sp>
      <p:sp>
        <p:nvSpPr>
          <p:cNvPr id="6" name="TextBox 6"/>
          <p:cNvSpPr txBox="1"/>
          <p:nvPr/>
        </p:nvSpPr>
        <p:spPr>
          <a:xfrm>
            <a:off x="777240" y="2084654"/>
            <a:ext cx="6217920" cy="2192655"/>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06.</a:t>
            </a:r>
            <a:r>
              <a:rPr lang="en-US" sz="1800">
                <a:solidFill>
                  <a:srgbClr val="000000"/>
                </a:solidFill>
                <a:latin typeface="Montserrat Classic"/>
                <a:ea typeface="Montserrat Classic"/>
                <a:cs typeface="Montserrat Classic"/>
                <a:sym typeface="Montserrat Classic"/>
              </a:rPr>
              <a:t> </a:t>
            </a:r>
            <a:r>
              <a:rPr lang="en-US" sz="1800">
                <a:solidFill>
                  <a:srgbClr val="000000"/>
                </a:solidFill>
                <a:latin typeface="Montserrat Classic Bold"/>
                <a:ea typeface="Montserrat Classic Bold"/>
                <a:cs typeface="Montserrat Classic Bold"/>
                <a:sym typeface="Montserrat Classic Bold"/>
              </a:rPr>
              <a:t>Plan for bathroom facilities. </a:t>
            </a:r>
          </a:p>
          <a:p>
            <a:pPr algn="l">
              <a:lnSpc>
                <a:spcPts val="2520"/>
              </a:lnSpc>
            </a:pPr>
            <a:r>
              <a:rPr lang="en-US" sz="1800">
                <a:solidFill>
                  <a:srgbClr val="000000"/>
                </a:solidFill>
                <a:latin typeface="Montserrat Classic"/>
                <a:ea typeface="Montserrat Classic"/>
                <a:cs typeface="Montserrat Classic"/>
                <a:sym typeface="Montserrat Classic"/>
              </a:rPr>
              <a:t>FCPA and OSHA Sanitation Standards require for there to be a minimum of four bathroom facilities (and one handicap facility) for events with 500+ attendees over two hours. If your event plan requires the addition of portable bathroom facilities, please see the chart below. </a:t>
            </a:r>
          </a:p>
        </p:txBody>
      </p:sp>
      <p:sp>
        <p:nvSpPr>
          <p:cNvPr id="7" name="TextBox 7"/>
          <p:cNvSpPr txBox="1"/>
          <p:nvPr/>
        </p:nvSpPr>
        <p:spPr>
          <a:xfrm>
            <a:off x="1031107" y="9624753"/>
            <a:ext cx="5710185" cy="312578"/>
          </a:xfrm>
          <a:prstGeom prst="rect">
            <a:avLst/>
          </a:prstGeom>
        </p:spPr>
        <p:txBody>
          <a:bodyPr lIns="0" tIns="0" rIns="0" bIns="0" rtlCol="0" anchor="t">
            <a:spAutoFit/>
          </a:bodyPr>
          <a:lstStyle/>
          <a:p>
            <a:pPr algn="ctr">
              <a:lnSpc>
                <a:spcPts val="2703"/>
              </a:lnSpc>
              <a:spcBef>
                <a:spcPct val="0"/>
              </a:spcBef>
            </a:pPr>
            <a:r>
              <a:rPr lang="en-US" sz="1422" spc="227">
                <a:solidFill>
                  <a:srgbClr val="000000"/>
                </a:solidFill>
                <a:latin typeface="Montserrat Classic"/>
                <a:ea typeface="Montserrat Classic"/>
                <a:cs typeface="Montserrat Classic"/>
                <a:sym typeface="Montserrat Classic"/>
              </a:rPr>
              <a:t>Park Services | Fairfax County Park Authority | 9 </a:t>
            </a:r>
          </a:p>
        </p:txBody>
      </p:sp>
      <p:pic>
        <p:nvPicPr>
          <p:cNvPr id="25" name="Audio 24">
            <a:hlinkClick r:id="" action="ppaction://media"/>
            <a:extLst>
              <a:ext uri="{FF2B5EF4-FFF2-40B4-BE49-F238E27FC236}">
                <a16:creationId xmlns:a16="http://schemas.microsoft.com/office/drawing/2014/main" id="{FBF0E5DF-8F32-CA60-49FB-E2F34FFA93C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32500" t="-332500" r="-332500" b="-332500"/>
          <a:stretch>
            <a:fillRect/>
          </a:stretch>
        </p:blipFill>
        <p:spPr>
          <a:xfrm>
            <a:off x="6129356" y="8615182"/>
            <a:ext cx="2331720" cy="233172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190"/>
    </mc:Choice>
    <mc:Fallback xmlns="">
      <p:transition spd="slow" advTm="7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extLst>
    <p:ext uri="{3A86A75C-4F4B-4683-9AE1-C65F6400EC91}">
      <p14:laserTraceLst xmlns:p14="http://schemas.microsoft.com/office/powerpoint/2010/main">
        <p14:tracePtLst>
          <p14:tracePt t="4079" x="7316788" y="2287588"/>
          <p14:tracePt t="4083" x="7131050" y="2460625"/>
          <p14:tracePt t="4095" x="6729413" y="2835275"/>
          <p14:tracePt t="4107" x="6394450" y="3130550"/>
          <p14:tracePt t="4114" x="6194425" y="3276600"/>
          <p14:tracePt t="4125" x="6034088" y="3411538"/>
          <p14:tracePt t="4127" x="5872163" y="3544888"/>
          <p14:tracePt t="4145" x="5645150" y="3771900"/>
          <p14:tracePt t="4148" x="5551488" y="3838575"/>
          <p14:tracePt t="4160" x="5484813" y="3905250"/>
          <p14:tracePt t="4162" x="5418138" y="3998913"/>
          <p14:tracePt t="4179" x="5284788" y="4132263"/>
          <p14:tracePt t="4183" x="5243513" y="4186238"/>
          <p14:tracePt t="4196" x="5230813" y="4225925"/>
          <p14:tracePt t="4199" x="5191125" y="4294188"/>
          <p14:tracePt t="4211" x="5097463" y="4373563"/>
          <p14:tracePt t="4229" x="4962525" y="4548188"/>
          <p14:tracePt t="4232" x="4910138" y="4668838"/>
          <p14:tracePt t="4247" x="4775200" y="4975225"/>
          <p14:tracePt t="4255" x="4749800" y="5122863"/>
          <p14:tracePt t="4256" x="4749800" y="5203825"/>
          <p14:tracePt t="4263" x="4749800" y="5283200"/>
          <p14:tracePt t="4279" x="4749800" y="5430838"/>
          <p14:tracePt t="4293" x="4749800" y="5510213"/>
          <p14:tracePt t="4296" x="4749800" y="5618163"/>
          <p14:tracePt t="4311" x="4749800" y="5899150"/>
          <p14:tracePt t="4316" x="4749800" y="6045200"/>
          <p14:tracePt t="4320" x="4749800" y="6126163"/>
          <p14:tracePt t="4328" x="4749800" y="6205538"/>
          <p14:tracePt t="4345" x="4749800" y="6326188"/>
          <p14:tracePt t="4349" x="4749800" y="6380163"/>
          <p14:tracePt t="4363" x="4775200" y="6446838"/>
          <p14:tracePt t="4380" x="4816475" y="6500813"/>
          <p14:tracePt t="4385" x="4829175" y="6540500"/>
          <p14:tracePt t="4394" x="4868863" y="6580188"/>
          <p14:tracePt t="4397" x="4910138" y="6594475"/>
          <p14:tracePt t="4412" x="4976813" y="6634163"/>
          <p14:tracePt t="4418" x="4989513" y="6634163"/>
          <p14:tracePt t="4428" x="5029200" y="6634163"/>
          <p14:tracePt t="4431" x="5056188" y="6634163"/>
          <p14:tracePt t="4447" x="5097463" y="6634163"/>
          <p14:tracePt t="4461" x="5122863" y="6634163"/>
          <p14:tracePt t="4480" x="5149850" y="6634163"/>
          <p14:tracePt t="4495" x="5176838" y="6607175"/>
          <p14:tracePt t="4528" x="5176838" y="6580188"/>
          <p14:tracePt t="4536" x="5176838" y="6567488"/>
          <p14:tracePt t="4544" x="5176838" y="6554788"/>
          <p14:tracePt t="4548" x="5164138" y="6527800"/>
          <p14:tracePt t="4561" x="5083175" y="6461125"/>
          <p14:tracePt t="4578" x="4910138" y="6353175"/>
          <p14:tracePt t="4583" x="4789488" y="6286500"/>
          <p14:tracePt t="4588" x="4668838" y="6259513"/>
          <p14:tracePt t="4599" x="4521200" y="6232525"/>
          <p14:tracePt t="4612" x="4227513" y="6232525"/>
          <p14:tracePt t="4617" x="4119563" y="6232525"/>
          <p14:tracePt t="4631" x="3746500" y="6326188"/>
          <p14:tracePt t="4646" x="3330575" y="6500813"/>
          <p14:tracePt t="4650" x="3143250" y="6580188"/>
          <p14:tracePt t="4663" x="2849563" y="6848475"/>
          <p14:tracePt t="4679" x="2555875" y="7275513"/>
          <p14:tracePt t="4698" x="2381250" y="7597775"/>
          <p14:tracePt t="4699" x="2327275" y="7677150"/>
          <p14:tracePt t="4714" x="2260600" y="7918450"/>
          <p14:tracePt t="4728" x="2260600" y="8239125"/>
          <p14:tracePt t="4745" x="2287588" y="8507413"/>
          <p14:tracePt t="4748" x="2341563" y="8601075"/>
          <p14:tracePt t="4763" x="2447925" y="8720138"/>
          <p14:tracePt t="4778" x="2662238" y="8867775"/>
          <p14:tracePt t="4782" x="2782888" y="8921750"/>
          <p14:tracePt t="4794" x="2970213" y="8948738"/>
          <p14:tracePt t="4796" x="3116263" y="8948738"/>
          <p14:tracePt t="4811" x="3490913" y="8882063"/>
          <p14:tracePt t="4829" x="3919538" y="8440738"/>
          <p14:tracePt t="4844" x="4146550" y="8051800"/>
          <p14:tracePt t="4862" x="4227513" y="7837488"/>
          <p14:tracePt t="4865" x="4254500" y="7785100"/>
          <p14:tracePt t="4883" x="4321175" y="7583488"/>
          <p14:tracePt t="4888" x="4348163" y="7396163"/>
          <p14:tracePt t="4892" x="4375150" y="7250113"/>
          <p14:tracePt t="4899" x="4375150" y="7062788"/>
          <p14:tracePt t="4915" x="4375150" y="6781800"/>
          <p14:tracePt t="4919" x="4375150" y="6661150"/>
          <p14:tracePt t="4928" x="4375150" y="6580188"/>
          <p14:tracePt t="4931" x="4360863" y="6500813"/>
          <p14:tracePt t="4946" x="4321175" y="6326188"/>
          <p14:tracePt t="4961" x="4294188" y="6286500"/>
          <p14:tracePt t="4978" x="4254500" y="6286500"/>
          <p14:tracePt t="4980" x="4227513" y="6286500"/>
          <p14:tracePt t="4994" x="4173538" y="6286500"/>
          <p14:tracePt t="4996" x="4106863" y="6313488"/>
          <p14:tracePt t="5012" x="3840163" y="6500813"/>
          <p14:tracePt t="5016" x="3746500" y="6567488"/>
          <p14:tracePt t="5028" x="3665538" y="6661150"/>
          <p14:tracePt t="5030" x="3559175" y="6821488"/>
          <p14:tracePt t="5046" x="3397250" y="7169150"/>
          <p14:tracePt t="5050" x="3344863" y="7356475"/>
          <p14:tracePt t="5062" x="3344863" y="7516813"/>
          <p14:tracePt t="5079" x="3357563" y="7637463"/>
          <p14:tracePt t="5084" x="3371850" y="7664450"/>
          <p14:tracePt t="5094" x="3397250" y="7704138"/>
          <p14:tracePt t="5097" x="3424238" y="7743825"/>
          <p14:tracePt t="5112" x="3517900" y="7785100"/>
          <p14:tracePt t="5115" x="3598863" y="7824788"/>
          <p14:tracePt t="5119" x="3692525" y="7878763"/>
          <p14:tracePt t="5129" x="3771900" y="7878763"/>
          <p14:tracePt t="5132" x="3879850" y="7878763"/>
          <p14:tracePt t="5147" x="4213225" y="7824788"/>
          <p14:tracePt t="5151" x="4427538" y="7770813"/>
          <p14:tracePt t="5162" x="4629150" y="7691438"/>
          <p14:tracePt t="5165" x="4775200" y="7610475"/>
          <p14:tracePt t="5180" x="5016500" y="7343775"/>
          <p14:tracePt t="5194" x="5243513" y="6821488"/>
          <p14:tracePt t="5212" x="5391150" y="6380163"/>
          <p14:tracePt t="5215" x="5418138" y="6165850"/>
          <p14:tracePt t="5229" x="5430838" y="5591175"/>
          <p14:tracePt t="5245" x="5324475" y="5216525"/>
          <p14:tracePt t="5249" x="5270500" y="5122863"/>
          <p14:tracePt t="5261" x="5203825" y="5029200"/>
          <p14:tracePt t="5263" x="5137150" y="4935538"/>
          <p14:tracePt t="5278" x="4749800" y="4721225"/>
          <p14:tracePt t="5295" x="4146550" y="4548188"/>
          <p14:tracePt t="5312" x="3705225" y="4708525"/>
          <p14:tracePt t="5318" x="3411538" y="4829175"/>
          <p14:tracePt t="5328" x="3170238" y="5002213"/>
          <p14:tracePt t="5335" x="3009900" y="5110163"/>
          <p14:tracePt t="5338" x="2849563" y="5270500"/>
          <p14:tracePt t="5346" x="2701925" y="5497513"/>
          <p14:tracePt t="5350" x="2595563" y="5764213"/>
          <p14:tracePt t="5362" x="2501900" y="5992813"/>
          <p14:tracePt t="5365" x="2462213" y="6111875"/>
          <p14:tracePt t="5380" x="2368550" y="6313488"/>
          <p14:tracePt t="5395" x="2341563" y="6461125"/>
          <p14:tracePt t="5398" x="2341563" y="6540500"/>
          <p14:tracePt t="5413" x="2354263" y="6607175"/>
          <p14:tracePt t="5428" x="2368550" y="6634163"/>
          <p14:tracePt t="5448" x="2420938" y="6673850"/>
          <p14:tracePt t="5463" x="2487613" y="6673850"/>
          <p14:tracePt t="5467" x="2528888" y="6673850"/>
          <p14:tracePt t="5479" x="2581275" y="6673850"/>
          <p14:tracePt t="5483" x="2622550" y="6673850"/>
          <p14:tracePt t="5496" x="2728913" y="6661150"/>
          <p14:tracePt t="5513" x="2889250" y="6661150"/>
          <p14:tracePt t="5517" x="2997200" y="6661150"/>
          <p14:tracePt t="5532" x="3197225" y="6646863"/>
          <p14:tracePt t="5546" x="3357563" y="6607175"/>
          <p14:tracePt t="5550" x="3505200" y="6580188"/>
          <p14:tracePt t="5563" x="3544888" y="6580188"/>
          <p14:tracePt t="5921" x="3544888" y="6353175"/>
          <p14:tracePt t="5929" x="3544888" y="6111875"/>
          <p14:tracePt t="5936" x="3478213" y="5443538"/>
          <p14:tracePt t="5943" x="3478213" y="4868863"/>
          <p14:tracePt t="5950" x="3478213" y="4614863"/>
          <p14:tracePt t="5965" x="3478213" y="3597275"/>
          <p14:tracePt t="5983" x="3478213" y="3062288"/>
          <p14:tracePt t="5987" x="3505200" y="2620963"/>
          <p14:tracePt t="5991" x="3532188" y="2085975"/>
          <p14:tracePt t="5997" x="3559175" y="1725613"/>
          <p14:tracePt t="6013" x="3625850" y="1069975"/>
          <p14:tracePt t="6018" x="3652838" y="682625"/>
          <p14:tracePt t="6030" x="3652838" y="28098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FF1"/>
        </a:solidFill>
        <a:effectLst/>
      </p:bgPr>
    </p:bg>
    <p:spTree>
      <p:nvGrpSpPr>
        <p:cNvPr id="1" name=""/>
        <p:cNvGrpSpPr/>
        <p:nvPr/>
      </p:nvGrpSpPr>
      <p:grpSpPr>
        <a:xfrm>
          <a:off x="0" y="0"/>
          <a:ext cx="0" cy="0"/>
          <a:chOff x="0" y="0"/>
          <a:chExt cx="0" cy="0"/>
        </a:xfrm>
      </p:grpSpPr>
      <p:sp>
        <p:nvSpPr>
          <p:cNvPr id="2" name="Freeform 2"/>
          <p:cNvSpPr/>
          <p:nvPr/>
        </p:nvSpPr>
        <p:spPr>
          <a:xfrm>
            <a:off x="477184" y="777240"/>
            <a:ext cx="6818032" cy="1114426"/>
          </a:xfrm>
          <a:custGeom>
            <a:avLst/>
            <a:gdLst/>
            <a:ahLst/>
            <a:cxnLst/>
            <a:rect l="l" t="t" r="r" b="b"/>
            <a:pathLst>
              <a:path w="6818032" h="1114426">
                <a:moveTo>
                  <a:pt x="0" y="0"/>
                </a:moveTo>
                <a:lnTo>
                  <a:pt x="6818032" y="0"/>
                </a:lnTo>
                <a:lnTo>
                  <a:pt x="6818032" y="1114426"/>
                </a:lnTo>
                <a:lnTo>
                  <a:pt x="0" y="11144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Box 3"/>
          <p:cNvSpPr txBox="1"/>
          <p:nvPr/>
        </p:nvSpPr>
        <p:spPr>
          <a:xfrm>
            <a:off x="684643" y="725024"/>
            <a:ext cx="6403115" cy="1095033"/>
          </a:xfrm>
          <a:prstGeom prst="rect">
            <a:avLst/>
          </a:prstGeom>
        </p:spPr>
        <p:txBody>
          <a:bodyPr lIns="0" tIns="0" rIns="0" bIns="0" rtlCol="0" anchor="t">
            <a:spAutoFit/>
          </a:bodyPr>
          <a:lstStyle/>
          <a:p>
            <a:pPr algn="ctr">
              <a:lnSpc>
                <a:spcPts val="8943"/>
              </a:lnSpc>
            </a:pPr>
            <a:r>
              <a:rPr lang="en-US" sz="6388">
                <a:solidFill>
                  <a:srgbClr val="000000"/>
                </a:solidFill>
                <a:latin typeface="Anton"/>
                <a:ea typeface="Anton"/>
                <a:cs typeface="Anton"/>
                <a:sym typeface="Anton"/>
              </a:rPr>
              <a:t>3 Months Out</a:t>
            </a:r>
          </a:p>
        </p:txBody>
      </p:sp>
      <p:sp>
        <p:nvSpPr>
          <p:cNvPr id="4" name="TextBox 4"/>
          <p:cNvSpPr txBox="1"/>
          <p:nvPr/>
        </p:nvSpPr>
        <p:spPr>
          <a:xfrm>
            <a:off x="637388" y="1998164"/>
            <a:ext cx="6632244" cy="124968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07.</a:t>
            </a:r>
            <a:r>
              <a:rPr lang="en-US" sz="1800">
                <a:solidFill>
                  <a:srgbClr val="000000"/>
                </a:solidFill>
                <a:latin typeface="Montserrat Classic Bold"/>
                <a:ea typeface="Montserrat Classic Bold"/>
                <a:cs typeface="Montserrat Classic Bold"/>
                <a:sym typeface="Montserrat Classic Bold"/>
              </a:rPr>
              <a:t> Report the necessary updates of your event plan to your manager. </a:t>
            </a:r>
          </a:p>
          <a:p>
            <a:pPr algn="l">
              <a:lnSpc>
                <a:spcPts val="2520"/>
              </a:lnSpc>
            </a:pPr>
            <a:r>
              <a:rPr lang="en-US" sz="1800">
                <a:solidFill>
                  <a:srgbClr val="000000"/>
                </a:solidFill>
                <a:latin typeface="Montserrat Classic"/>
                <a:ea typeface="Montserrat Classic"/>
                <a:cs typeface="Montserrat Classic"/>
                <a:sym typeface="Montserrat Classic"/>
              </a:rPr>
              <a:t>Communicate with your manager regarding the status of your event plan. </a:t>
            </a:r>
          </a:p>
        </p:txBody>
      </p:sp>
      <p:sp>
        <p:nvSpPr>
          <p:cNvPr id="5" name="TextBox 5"/>
          <p:cNvSpPr txBox="1"/>
          <p:nvPr/>
        </p:nvSpPr>
        <p:spPr>
          <a:xfrm>
            <a:off x="974851" y="9624753"/>
            <a:ext cx="5822698" cy="312578"/>
          </a:xfrm>
          <a:prstGeom prst="rect">
            <a:avLst/>
          </a:prstGeom>
        </p:spPr>
        <p:txBody>
          <a:bodyPr lIns="0" tIns="0" rIns="0" bIns="0" rtlCol="0" anchor="t">
            <a:spAutoFit/>
          </a:bodyPr>
          <a:lstStyle/>
          <a:p>
            <a:pPr algn="ctr">
              <a:lnSpc>
                <a:spcPts val="2703"/>
              </a:lnSpc>
              <a:spcBef>
                <a:spcPct val="0"/>
              </a:spcBef>
            </a:pPr>
            <a:r>
              <a:rPr lang="en-US" sz="1422" spc="227">
                <a:solidFill>
                  <a:srgbClr val="000000"/>
                </a:solidFill>
                <a:latin typeface="Montserrat Classic"/>
                <a:ea typeface="Montserrat Classic"/>
                <a:cs typeface="Montserrat Classic"/>
                <a:sym typeface="Montserrat Classic"/>
              </a:rPr>
              <a:t>Park Services | Fairfax County Park Authority | 10 </a:t>
            </a:r>
          </a:p>
        </p:txBody>
      </p:sp>
      <p:grpSp>
        <p:nvGrpSpPr>
          <p:cNvPr id="6" name="Group 6"/>
          <p:cNvGrpSpPr/>
          <p:nvPr/>
        </p:nvGrpSpPr>
        <p:grpSpPr>
          <a:xfrm>
            <a:off x="637388" y="3389724"/>
            <a:ext cx="6707926" cy="597390"/>
            <a:chOff x="0" y="-102927"/>
            <a:chExt cx="8943902" cy="796521"/>
          </a:xfrm>
        </p:grpSpPr>
        <p:grpSp>
          <p:nvGrpSpPr>
            <p:cNvPr id="7" name="Group 7"/>
            <p:cNvGrpSpPr/>
            <p:nvPr/>
          </p:nvGrpSpPr>
          <p:grpSpPr>
            <a:xfrm>
              <a:off x="698100" y="-102927"/>
              <a:ext cx="8245802" cy="796521"/>
              <a:chOff x="0" y="-28575"/>
              <a:chExt cx="2289229" cy="221133"/>
            </a:xfrm>
          </p:grpSpPr>
          <p:sp>
            <p:nvSpPr>
              <p:cNvPr id="8" name="Freeform 8"/>
              <p:cNvSpPr/>
              <p:nvPr/>
            </p:nvSpPr>
            <p:spPr>
              <a:xfrm>
                <a:off x="0" y="0"/>
                <a:ext cx="2289229" cy="192558"/>
              </a:xfrm>
              <a:custGeom>
                <a:avLst/>
                <a:gdLst/>
                <a:ahLst/>
                <a:cxnLst/>
                <a:rect l="l" t="t" r="r" b="b"/>
                <a:pathLst>
                  <a:path w="2289229" h="192558">
                    <a:moveTo>
                      <a:pt x="40059" y="0"/>
                    </a:moveTo>
                    <a:lnTo>
                      <a:pt x="2249170" y="0"/>
                    </a:lnTo>
                    <a:cubicBezTo>
                      <a:pt x="2271294" y="0"/>
                      <a:pt x="2289229" y="17935"/>
                      <a:pt x="2289229" y="40059"/>
                    </a:cubicBezTo>
                    <a:lnTo>
                      <a:pt x="2289229" y="152499"/>
                    </a:lnTo>
                    <a:cubicBezTo>
                      <a:pt x="2289229" y="174623"/>
                      <a:pt x="2271294" y="192558"/>
                      <a:pt x="2249170" y="192558"/>
                    </a:cubicBezTo>
                    <a:lnTo>
                      <a:pt x="40059" y="192558"/>
                    </a:lnTo>
                    <a:cubicBezTo>
                      <a:pt x="17935" y="192558"/>
                      <a:pt x="0" y="174623"/>
                      <a:pt x="0" y="152499"/>
                    </a:cubicBezTo>
                    <a:lnTo>
                      <a:pt x="0" y="40059"/>
                    </a:lnTo>
                    <a:cubicBezTo>
                      <a:pt x="0" y="17935"/>
                      <a:pt x="17935" y="0"/>
                      <a:pt x="40059" y="0"/>
                    </a:cubicBezTo>
                    <a:close/>
                  </a:path>
                </a:pathLst>
              </a:custGeom>
              <a:solidFill>
                <a:srgbClr val="7ED957"/>
              </a:solidFill>
            </p:spPr>
            <p:txBody>
              <a:bodyPr/>
              <a:lstStyle/>
              <a:p>
                <a:endParaRPr lang="en-US"/>
              </a:p>
            </p:txBody>
          </p:sp>
          <p:sp>
            <p:nvSpPr>
              <p:cNvPr id="9" name="TextBox 9"/>
              <p:cNvSpPr txBox="1"/>
              <p:nvPr/>
            </p:nvSpPr>
            <p:spPr>
              <a:xfrm>
                <a:off x="0" y="-28575"/>
                <a:ext cx="2289229" cy="221133"/>
              </a:xfrm>
              <a:prstGeom prst="rect">
                <a:avLst/>
              </a:prstGeom>
            </p:spPr>
            <p:txBody>
              <a:bodyPr lIns="49182" tIns="49182" rIns="49182" bIns="49182" rtlCol="0" anchor="ctr"/>
              <a:lstStyle/>
              <a:p>
                <a:pPr algn="ctr">
                  <a:lnSpc>
                    <a:spcPts val="1843"/>
                  </a:lnSpc>
                </a:pPr>
                <a:endParaRPr/>
              </a:p>
            </p:txBody>
          </p:sp>
        </p:grpSp>
        <p:sp>
          <p:nvSpPr>
            <p:cNvPr id="10" name="TextBox 10"/>
            <p:cNvSpPr txBox="1"/>
            <p:nvPr/>
          </p:nvSpPr>
          <p:spPr>
            <a:xfrm>
              <a:off x="1046371" y="36909"/>
              <a:ext cx="6654680" cy="338738"/>
            </a:xfrm>
            <a:prstGeom prst="rect">
              <a:avLst/>
            </a:prstGeom>
          </p:spPr>
          <p:txBody>
            <a:bodyPr lIns="0" tIns="0" rIns="0" bIns="0" rtlCol="0" anchor="t">
              <a:spAutoFit/>
            </a:bodyPr>
            <a:lstStyle/>
            <a:p>
              <a:pPr algn="l">
                <a:lnSpc>
                  <a:spcPts val="2160"/>
                </a:lnSpc>
              </a:pPr>
              <a:r>
                <a:rPr lang="en-US" sz="1542">
                  <a:solidFill>
                    <a:srgbClr val="000000"/>
                  </a:solidFill>
                  <a:latin typeface="Poppins Bold"/>
                  <a:ea typeface="Poppins Bold"/>
                  <a:cs typeface="Poppins Bold"/>
                  <a:sym typeface="Poppins Bold"/>
                </a:rPr>
                <a:t>Event Plan - Required</a:t>
              </a:r>
            </a:p>
          </p:txBody>
        </p:sp>
        <p:sp>
          <p:nvSpPr>
            <p:cNvPr id="11" name="Freeform 11"/>
            <p:cNvSpPr/>
            <p:nvPr/>
          </p:nvSpPr>
          <p:spPr>
            <a:xfrm>
              <a:off x="0" y="89946"/>
              <a:ext cx="563113" cy="559018"/>
            </a:xfrm>
            <a:custGeom>
              <a:avLst/>
              <a:gdLst/>
              <a:ahLst/>
              <a:cxnLst/>
              <a:rect l="l" t="t" r="r" b="b"/>
              <a:pathLst>
                <a:path w="563113" h="559018">
                  <a:moveTo>
                    <a:pt x="0" y="0"/>
                  </a:moveTo>
                  <a:lnTo>
                    <a:pt x="563113" y="0"/>
                  </a:lnTo>
                  <a:lnTo>
                    <a:pt x="563113" y="559018"/>
                  </a:lnTo>
                  <a:lnTo>
                    <a:pt x="0" y="5590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2" name="TextBox 12"/>
          <p:cNvSpPr txBox="1"/>
          <p:nvPr/>
        </p:nvSpPr>
        <p:spPr>
          <a:xfrm>
            <a:off x="1258320" y="3712453"/>
            <a:ext cx="4756473" cy="203339"/>
          </a:xfrm>
          <a:prstGeom prst="rect">
            <a:avLst/>
          </a:prstGeom>
        </p:spPr>
        <p:txBody>
          <a:bodyPr lIns="0" tIns="0" rIns="0" bIns="0" rtlCol="0" anchor="t">
            <a:spAutoFit/>
          </a:bodyPr>
          <a:lstStyle/>
          <a:p>
            <a:pPr marL="0" lvl="0" indent="0" algn="ctr">
              <a:lnSpc>
                <a:spcPts val="1728"/>
              </a:lnSpc>
              <a:spcBef>
                <a:spcPct val="0"/>
              </a:spcBef>
            </a:pPr>
            <a:r>
              <a:rPr lang="en-US" sz="1234">
                <a:solidFill>
                  <a:srgbClr val="000000"/>
                </a:solidFill>
                <a:latin typeface="Canva Sans"/>
                <a:ea typeface="Canva Sans"/>
                <a:cs typeface="Canva Sans"/>
                <a:sym typeface="Canva Sans"/>
              </a:rPr>
              <a:t>Review the event plan with your manager once completed.</a:t>
            </a:r>
          </a:p>
        </p:txBody>
      </p:sp>
      <p:grpSp>
        <p:nvGrpSpPr>
          <p:cNvPr id="13" name="Group 13"/>
          <p:cNvGrpSpPr/>
          <p:nvPr/>
        </p:nvGrpSpPr>
        <p:grpSpPr>
          <a:xfrm>
            <a:off x="637388" y="4793926"/>
            <a:ext cx="6707926" cy="604288"/>
            <a:chOff x="0" y="-102927"/>
            <a:chExt cx="8943902" cy="805718"/>
          </a:xfrm>
        </p:grpSpPr>
        <p:grpSp>
          <p:nvGrpSpPr>
            <p:cNvPr id="14" name="Group 14"/>
            <p:cNvGrpSpPr/>
            <p:nvPr/>
          </p:nvGrpSpPr>
          <p:grpSpPr>
            <a:xfrm>
              <a:off x="698100" y="-102927"/>
              <a:ext cx="8245802" cy="805718"/>
              <a:chOff x="0" y="-28575"/>
              <a:chExt cx="2289229" cy="223686"/>
            </a:xfrm>
          </p:grpSpPr>
          <p:sp>
            <p:nvSpPr>
              <p:cNvPr id="15" name="Freeform 15"/>
              <p:cNvSpPr/>
              <p:nvPr/>
            </p:nvSpPr>
            <p:spPr>
              <a:xfrm>
                <a:off x="0" y="0"/>
                <a:ext cx="2289229" cy="195111"/>
              </a:xfrm>
              <a:custGeom>
                <a:avLst/>
                <a:gdLst/>
                <a:ahLst/>
                <a:cxnLst/>
                <a:rect l="l" t="t" r="r" b="b"/>
                <a:pathLst>
                  <a:path w="2289229" h="195111">
                    <a:moveTo>
                      <a:pt x="41227" y="0"/>
                    </a:moveTo>
                    <a:lnTo>
                      <a:pt x="2248003" y="0"/>
                    </a:lnTo>
                    <a:cubicBezTo>
                      <a:pt x="2258937" y="0"/>
                      <a:pt x="2269423" y="4344"/>
                      <a:pt x="2277154" y="12075"/>
                    </a:cubicBezTo>
                    <a:cubicBezTo>
                      <a:pt x="2284886" y="19807"/>
                      <a:pt x="2289229" y="30293"/>
                      <a:pt x="2289229" y="41227"/>
                    </a:cubicBezTo>
                    <a:lnTo>
                      <a:pt x="2289229" y="153885"/>
                    </a:lnTo>
                    <a:cubicBezTo>
                      <a:pt x="2289229" y="164819"/>
                      <a:pt x="2284886" y="175305"/>
                      <a:pt x="2277154" y="183036"/>
                    </a:cubicBezTo>
                    <a:cubicBezTo>
                      <a:pt x="2269423" y="190768"/>
                      <a:pt x="2258937" y="195111"/>
                      <a:pt x="2248003" y="195111"/>
                    </a:cubicBezTo>
                    <a:lnTo>
                      <a:pt x="41227" y="195111"/>
                    </a:lnTo>
                    <a:cubicBezTo>
                      <a:pt x="30293" y="195111"/>
                      <a:pt x="19807" y="190768"/>
                      <a:pt x="12075" y="183036"/>
                    </a:cubicBezTo>
                    <a:cubicBezTo>
                      <a:pt x="4344" y="175305"/>
                      <a:pt x="0" y="164819"/>
                      <a:pt x="0" y="153885"/>
                    </a:cubicBezTo>
                    <a:lnTo>
                      <a:pt x="0" y="41227"/>
                    </a:lnTo>
                    <a:cubicBezTo>
                      <a:pt x="0" y="30293"/>
                      <a:pt x="4344" y="19807"/>
                      <a:pt x="12075" y="12075"/>
                    </a:cubicBezTo>
                    <a:cubicBezTo>
                      <a:pt x="19807" y="4344"/>
                      <a:pt x="30293" y="0"/>
                      <a:pt x="41227" y="0"/>
                    </a:cubicBezTo>
                    <a:close/>
                  </a:path>
                </a:pathLst>
              </a:custGeom>
              <a:solidFill>
                <a:srgbClr val="7ED957"/>
              </a:solidFill>
            </p:spPr>
            <p:txBody>
              <a:bodyPr/>
              <a:lstStyle/>
              <a:p>
                <a:endParaRPr lang="en-US"/>
              </a:p>
            </p:txBody>
          </p:sp>
          <p:sp>
            <p:nvSpPr>
              <p:cNvPr id="16" name="TextBox 16"/>
              <p:cNvSpPr txBox="1"/>
              <p:nvPr/>
            </p:nvSpPr>
            <p:spPr>
              <a:xfrm>
                <a:off x="0" y="-28575"/>
                <a:ext cx="2289229" cy="223686"/>
              </a:xfrm>
              <a:prstGeom prst="rect">
                <a:avLst/>
              </a:prstGeom>
            </p:spPr>
            <p:txBody>
              <a:bodyPr lIns="47790" tIns="47790" rIns="47790" bIns="47790" rtlCol="0" anchor="ctr"/>
              <a:lstStyle/>
              <a:p>
                <a:pPr algn="ctr">
                  <a:lnSpc>
                    <a:spcPts val="1843"/>
                  </a:lnSpc>
                </a:pPr>
                <a:endParaRPr/>
              </a:p>
            </p:txBody>
          </p:sp>
        </p:grpSp>
        <p:sp>
          <p:nvSpPr>
            <p:cNvPr id="17" name="Freeform 17"/>
            <p:cNvSpPr/>
            <p:nvPr/>
          </p:nvSpPr>
          <p:spPr>
            <a:xfrm>
              <a:off x="0" y="101196"/>
              <a:ext cx="563113" cy="559018"/>
            </a:xfrm>
            <a:custGeom>
              <a:avLst/>
              <a:gdLst/>
              <a:ahLst/>
              <a:cxnLst/>
              <a:rect l="l" t="t" r="r" b="b"/>
              <a:pathLst>
                <a:path w="563113" h="559018">
                  <a:moveTo>
                    <a:pt x="0" y="0"/>
                  </a:moveTo>
                  <a:lnTo>
                    <a:pt x="563113" y="0"/>
                  </a:lnTo>
                  <a:lnTo>
                    <a:pt x="563113" y="559017"/>
                  </a:lnTo>
                  <a:lnTo>
                    <a:pt x="0" y="5590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TextBox 18"/>
            <p:cNvSpPr txBox="1"/>
            <p:nvPr/>
          </p:nvSpPr>
          <p:spPr>
            <a:xfrm>
              <a:off x="970549" y="361654"/>
              <a:ext cx="7802533" cy="252801"/>
            </a:xfrm>
            <a:prstGeom prst="rect">
              <a:avLst/>
            </a:prstGeom>
          </p:spPr>
          <p:txBody>
            <a:bodyPr lIns="0" tIns="0" rIns="0" bIns="0" rtlCol="0" anchor="t">
              <a:spAutoFit/>
            </a:bodyPr>
            <a:lstStyle/>
            <a:p>
              <a:pPr marL="0" lvl="0" indent="0" algn="l">
                <a:lnSpc>
                  <a:spcPts val="1683"/>
                </a:lnSpc>
                <a:spcBef>
                  <a:spcPct val="0"/>
                </a:spcBef>
              </a:pPr>
              <a:r>
                <a:rPr lang="en-US" sz="1202">
                  <a:solidFill>
                    <a:srgbClr val="000000"/>
                  </a:solidFill>
                  <a:latin typeface="Canva Sans"/>
                  <a:ea typeface="Canva Sans"/>
                  <a:cs typeface="Canva Sans"/>
                  <a:sym typeface="Canva Sans"/>
                </a:rPr>
                <a:t>Complete at least </a:t>
              </a:r>
              <a:r>
                <a:rPr lang="en-US" sz="1202">
                  <a:solidFill>
                    <a:srgbClr val="000000"/>
                  </a:solidFill>
                  <a:latin typeface="Canva Sans Bold"/>
                  <a:ea typeface="Canva Sans Bold"/>
                  <a:cs typeface="Canva Sans Bold"/>
                  <a:sym typeface="Canva Sans Bold"/>
                </a:rPr>
                <a:t>45 days before the event.</a:t>
              </a:r>
            </a:p>
          </p:txBody>
        </p:sp>
        <p:sp>
          <p:nvSpPr>
            <p:cNvPr id="19" name="TextBox 19"/>
            <p:cNvSpPr txBox="1"/>
            <p:nvPr/>
          </p:nvSpPr>
          <p:spPr>
            <a:xfrm>
              <a:off x="856594" y="36827"/>
              <a:ext cx="7755731" cy="352425"/>
            </a:xfrm>
            <a:prstGeom prst="rect">
              <a:avLst/>
            </a:prstGeom>
          </p:spPr>
          <p:txBody>
            <a:bodyPr lIns="0" tIns="0" rIns="0" bIns="0" rtlCol="0" anchor="t">
              <a:spAutoFit/>
            </a:bodyPr>
            <a:lstStyle/>
            <a:p>
              <a:pPr algn="ctr">
                <a:lnSpc>
                  <a:spcPts val="2100"/>
                </a:lnSpc>
              </a:pPr>
              <a:r>
                <a:rPr lang="en-US" sz="1500" u="sng">
                  <a:latin typeface="Poppins Bold"/>
                  <a:ea typeface="Poppins Bold"/>
                  <a:cs typeface="Poppins Bold"/>
                  <a:sym typeface="Poppins Bold"/>
                  <a:hlinkClick r:id="rId9" tooltip="https://www.vdacs.virginia.gov/food-charitable-gaming.shtml">
                    <a:extLst>
                      <a:ext uri="{A12FA001-AC4F-418D-AE19-62706E023703}">
                        <ahyp:hlinkClr xmlns:ahyp="http://schemas.microsoft.com/office/drawing/2018/hyperlinkcolor" val="tx"/>
                      </a:ext>
                    </a:extLst>
                  </a:hlinkClick>
                </a:rPr>
                <a:t>Charitable Gaming Business Activity License</a:t>
              </a:r>
              <a:r>
                <a:rPr lang="en-US" sz="1500">
                  <a:latin typeface="Poppins"/>
                  <a:ea typeface="Poppins"/>
                  <a:cs typeface="Poppins"/>
                  <a:sym typeface="Poppins"/>
                </a:rPr>
                <a:t> </a:t>
              </a:r>
              <a:r>
                <a:rPr lang="en-US" sz="1500">
                  <a:latin typeface="Poppins Bold"/>
                  <a:ea typeface="Poppins Bold"/>
                  <a:cs typeface="Poppins Bold"/>
                  <a:sym typeface="Poppins Bold"/>
                </a:rPr>
                <a:t>(if applicable)</a:t>
              </a:r>
            </a:p>
          </p:txBody>
        </p:sp>
      </p:grpSp>
      <p:grpSp>
        <p:nvGrpSpPr>
          <p:cNvPr id="20" name="Group 20"/>
          <p:cNvGrpSpPr/>
          <p:nvPr/>
        </p:nvGrpSpPr>
        <p:grpSpPr>
          <a:xfrm>
            <a:off x="663481" y="5491272"/>
            <a:ext cx="6707926" cy="640666"/>
            <a:chOff x="0" y="-102927"/>
            <a:chExt cx="8943902" cy="854222"/>
          </a:xfrm>
        </p:grpSpPr>
        <p:grpSp>
          <p:nvGrpSpPr>
            <p:cNvPr id="21" name="Group 21"/>
            <p:cNvGrpSpPr/>
            <p:nvPr/>
          </p:nvGrpSpPr>
          <p:grpSpPr>
            <a:xfrm>
              <a:off x="698100" y="-102927"/>
              <a:ext cx="8245802" cy="854222"/>
              <a:chOff x="0" y="-28575"/>
              <a:chExt cx="2289229" cy="237152"/>
            </a:xfrm>
          </p:grpSpPr>
          <p:sp>
            <p:nvSpPr>
              <p:cNvPr id="22" name="Freeform 22"/>
              <p:cNvSpPr/>
              <p:nvPr/>
            </p:nvSpPr>
            <p:spPr>
              <a:xfrm>
                <a:off x="0" y="0"/>
                <a:ext cx="2289229" cy="208577"/>
              </a:xfrm>
              <a:custGeom>
                <a:avLst/>
                <a:gdLst/>
                <a:ahLst/>
                <a:cxnLst/>
                <a:rect l="l" t="t" r="r" b="b"/>
                <a:pathLst>
                  <a:path w="2289229" h="208577">
                    <a:moveTo>
                      <a:pt x="40059" y="0"/>
                    </a:moveTo>
                    <a:lnTo>
                      <a:pt x="2249170" y="0"/>
                    </a:lnTo>
                    <a:cubicBezTo>
                      <a:pt x="2271294" y="0"/>
                      <a:pt x="2289229" y="17935"/>
                      <a:pt x="2289229" y="40059"/>
                    </a:cubicBezTo>
                    <a:lnTo>
                      <a:pt x="2289229" y="168518"/>
                    </a:lnTo>
                    <a:cubicBezTo>
                      <a:pt x="2289229" y="190642"/>
                      <a:pt x="2271294" y="208577"/>
                      <a:pt x="2249170" y="208577"/>
                    </a:cubicBezTo>
                    <a:lnTo>
                      <a:pt x="40059" y="208577"/>
                    </a:lnTo>
                    <a:cubicBezTo>
                      <a:pt x="17935" y="208577"/>
                      <a:pt x="0" y="190642"/>
                      <a:pt x="0" y="168518"/>
                    </a:cubicBezTo>
                    <a:lnTo>
                      <a:pt x="0" y="40059"/>
                    </a:lnTo>
                    <a:cubicBezTo>
                      <a:pt x="0" y="17935"/>
                      <a:pt x="17935" y="0"/>
                      <a:pt x="40059" y="0"/>
                    </a:cubicBezTo>
                    <a:close/>
                  </a:path>
                </a:pathLst>
              </a:custGeom>
              <a:solidFill>
                <a:srgbClr val="0075B2">
                  <a:alpha val="40000"/>
                </a:srgbClr>
              </a:solidFill>
            </p:spPr>
            <p:txBody>
              <a:bodyPr/>
              <a:lstStyle/>
              <a:p>
                <a:endParaRPr lang="en-US"/>
              </a:p>
            </p:txBody>
          </p:sp>
          <p:sp>
            <p:nvSpPr>
              <p:cNvPr id="23" name="TextBox 23"/>
              <p:cNvSpPr txBox="1"/>
              <p:nvPr/>
            </p:nvSpPr>
            <p:spPr>
              <a:xfrm>
                <a:off x="0" y="-28575"/>
                <a:ext cx="2289229" cy="237152"/>
              </a:xfrm>
              <a:prstGeom prst="rect">
                <a:avLst/>
              </a:prstGeom>
            </p:spPr>
            <p:txBody>
              <a:bodyPr lIns="49182" tIns="49182" rIns="49182" bIns="49182" rtlCol="0" anchor="ctr"/>
              <a:lstStyle/>
              <a:p>
                <a:pPr algn="ctr">
                  <a:lnSpc>
                    <a:spcPts val="1843"/>
                  </a:lnSpc>
                </a:pPr>
                <a:endParaRPr/>
              </a:p>
            </p:txBody>
          </p:sp>
        </p:grpSp>
        <p:sp>
          <p:nvSpPr>
            <p:cNvPr id="24" name="TextBox 24"/>
            <p:cNvSpPr txBox="1"/>
            <p:nvPr/>
          </p:nvSpPr>
          <p:spPr>
            <a:xfrm>
              <a:off x="953654" y="26997"/>
              <a:ext cx="7680238" cy="691631"/>
            </a:xfrm>
            <a:prstGeom prst="rect">
              <a:avLst/>
            </a:prstGeom>
          </p:spPr>
          <p:txBody>
            <a:bodyPr lIns="0" tIns="0" rIns="0" bIns="0" rtlCol="0" anchor="t">
              <a:spAutoFit/>
            </a:bodyPr>
            <a:lstStyle/>
            <a:p>
              <a:pPr algn="l">
                <a:lnSpc>
                  <a:spcPts val="2160"/>
                </a:lnSpc>
              </a:pPr>
              <a:r>
                <a:rPr lang="en-US" sz="1542">
                  <a:solidFill>
                    <a:srgbClr val="000000"/>
                  </a:solidFill>
                  <a:latin typeface="Poppins Bold"/>
                  <a:ea typeface="Poppins Bold"/>
                  <a:cs typeface="Poppins Bold"/>
                  <a:sym typeface="Poppins Bold"/>
                </a:rPr>
                <a:t>Receive Food Vendor Certificates of Insurance and Health Department Permits</a:t>
              </a:r>
            </a:p>
          </p:txBody>
        </p:sp>
        <p:sp>
          <p:nvSpPr>
            <p:cNvPr id="25" name="Freeform 25"/>
            <p:cNvSpPr/>
            <p:nvPr/>
          </p:nvSpPr>
          <p:spPr>
            <a:xfrm>
              <a:off x="0" y="96138"/>
              <a:ext cx="563113" cy="559018"/>
            </a:xfrm>
            <a:custGeom>
              <a:avLst/>
              <a:gdLst/>
              <a:ahLst/>
              <a:cxnLst/>
              <a:rect l="l" t="t" r="r" b="b"/>
              <a:pathLst>
                <a:path w="563113" h="559018">
                  <a:moveTo>
                    <a:pt x="0" y="0"/>
                  </a:moveTo>
                  <a:lnTo>
                    <a:pt x="563113" y="0"/>
                  </a:lnTo>
                  <a:lnTo>
                    <a:pt x="563113" y="559018"/>
                  </a:lnTo>
                  <a:lnTo>
                    <a:pt x="0" y="5590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26" name="TextBox 26"/>
          <p:cNvSpPr txBox="1"/>
          <p:nvPr/>
        </p:nvSpPr>
        <p:spPr>
          <a:xfrm>
            <a:off x="1399138" y="5881591"/>
            <a:ext cx="5851900" cy="198059"/>
          </a:xfrm>
          <a:prstGeom prst="rect">
            <a:avLst/>
          </a:prstGeom>
        </p:spPr>
        <p:txBody>
          <a:bodyPr lIns="0" tIns="0" rIns="0" bIns="0" rtlCol="0" anchor="t">
            <a:spAutoFit/>
          </a:bodyPr>
          <a:lstStyle/>
          <a:p>
            <a:pPr marL="0" lvl="0" indent="0" algn="l">
              <a:lnSpc>
                <a:spcPts val="1683"/>
              </a:lnSpc>
              <a:spcBef>
                <a:spcPct val="0"/>
              </a:spcBef>
            </a:pPr>
            <a:endParaRPr/>
          </a:p>
        </p:txBody>
      </p:sp>
      <p:grpSp>
        <p:nvGrpSpPr>
          <p:cNvPr id="27" name="Group 27"/>
          <p:cNvGrpSpPr/>
          <p:nvPr/>
        </p:nvGrpSpPr>
        <p:grpSpPr>
          <a:xfrm>
            <a:off x="688530" y="8135774"/>
            <a:ext cx="6657829" cy="584683"/>
            <a:chOff x="0" y="-102927"/>
            <a:chExt cx="8877104" cy="779578"/>
          </a:xfrm>
        </p:grpSpPr>
        <p:grpSp>
          <p:nvGrpSpPr>
            <p:cNvPr id="28" name="Group 28"/>
            <p:cNvGrpSpPr/>
            <p:nvPr/>
          </p:nvGrpSpPr>
          <p:grpSpPr>
            <a:xfrm>
              <a:off x="631302" y="-102927"/>
              <a:ext cx="8245802" cy="779578"/>
              <a:chOff x="0" y="-28575"/>
              <a:chExt cx="2289229" cy="216429"/>
            </a:xfrm>
          </p:grpSpPr>
          <p:sp>
            <p:nvSpPr>
              <p:cNvPr id="29" name="Freeform 29"/>
              <p:cNvSpPr/>
              <p:nvPr/>
            </p:nvSpPr>
            <p:spPr>
              <a:xfrm>
                <a:off x="0" y="0"/>
                <a:ext cx="2289229" cy="187854"/>
              </a:xfrm>
              <a:custGeom>
                <a:avLst/>
                <a:gdLst/>
                <a:ahLst/>
                <a:cxnLst/>
                <a:rect l="l" t="t" r="r" b="b"/>
                <a:pathLst>
                  <a:path w="2289229" h="187854">
                    <a:moveTo>
                      <a:pt x="40059" y="0"/>
                    </a:moveTo>
                    <a:lnTo>
                      <a:pt x="2249170" y="0"/>
                    </a:lnTo>
                    <a:cubicBezTo>
                      <a:pt x="2271294" y="0"/>
                      <a:pt x="2289229" y="17935"/>
                      <a:pt x="2289229" y="40059"/>
                    </a:cubicBezTo>
                    <a:lnTo>
                      <a:pt x="2289229" y="147795"/>
                    </a:lnTo>
                    <a:cubicBezTo>
                      <a:pt x="2289229" y="169919"/>
                      <a:pt x="2271294" y="187854"/>
                      <a:pt x="2249170" y="187854"/>
                    </a:cubicBezTo>
                    <a:lnTo>
                      <a:pt x="40059" y="187854"/>
                    </a:lnTo>
                    <a:cubicBezTo>
                      <a:pt x="17935" y="187854"/>
                      <a:pt x="0" y="169919"/>
                      <a:pt x="0" y="147795"/>
                    </a:cubicBezTo>
                    <a:lnTo>
                      <a:pt x="0" y="40059"/>
                    </a:lnTo>
                    <a:cubicBezTo>
                      <a:pt x="0" y="17935"/>
                      <a:pt x="17935" y="0"/>
                      <a:pt x="40059" y="0"/>
                    </a:cubicBezTo>
                    <a:close/>
                  </a:path>
                </a:pathLst>
              </a:custGeom>
              <a:solidFill>
                <a:srgbClr val="0075B2">
                  <a:alpha val="40000"/>
                </a:srgbClr>
              </a:solidFill>
            </p:spPr>
            <p:txBody>
              <a:bodyPr/>
              <a:lstStyle/>
              <a:p>
                <a:endParaRPr lang="en-US"/>
              </a:p>
            </p:txBody>
          </p:sp>
          <p:sp>
            <p:nvSpPr>
              <p:cNvPr id="30" name="TextBox 30"/>
              <p:cNvSpPr txBox="1"/>
              <p:nvPr/>
            </p:nvSpPr>
            <p:spPr>
              <a:xfrm>
                <a:off x="0" y="-28575"/>
                <a:ext cx="2289229" cy="216429"/>
              </a:xfrm>
              <a:prstGeom prst="rect">
                <a:avLst/>
              </a:prstGeom>
            </p:spPr>
            <p:txBody>
              <a:bodyPr lIns="49182" tIns="49182" rIns="49182" bIns="49182" rtlCol="0" anchor="ctr"/>
              <a:lstStyle/>
              <a:p>
                <a:pPr algn="ctr">
                  <a:lnSpc>
                    <a:spcPts val="1843"/>
                  </a:lnSpc>
                </a:pPr>
                <a:endParaRPr/>
              </a:p>
            </p:txBody>
          </p:sp>
        </p:grpSp>
        <p:sp>
          <p:nvSpPr>
            <p:cNvPr id="31" name="TextBox 31"/>
            <p:cNvSpPr txBox="1"/>
            <p:nvPr/>
          </p:nvSpPr>
          <p:spPr>
            <a:xfrm>
              <a:off x="979575" y="52113"/>
              <a:ext cx="7620919" cy="355911"/>
            </a:xfrm>
            <a:prstGeom prst="rect">
              <a:avLst/>
            </a:prstGeom>
          </p:spPr>
          <p:txBody>
            <a:bodyPr lIns="0" tIns="0" rIns="0" bIns="0" rtlCol="0" anchor="t">
              <a:spAutoFit/>
            </a:bodyPr>
            <a:lstStyle/>
            <a:p>
              <a:pPr algn="l">
                <a:lnSpc>
                  <a:spcPts val="2160"/>
                </a:lnSpc>
              </a:pPr>
              <a:r>
                <a:rPr lang="en-US" sz="1542" u="sng">
                  <a:latin typeface="Poppins Bold"/>
                  <a:ea typeface="Poppins Bold"/>
                  <a:cs typeface="Poppins Bold"/>
                  <a:sym typeface="Poppins Bold"/>
                  <a:hlinkClick r:id="rId10" tooltip="https://www.fairfaxcounty.gov/landdevelopment/permit-library/amusement-device">
                    <a:extLst>
                      <a:ext uri="{A12FA001-AC4F-418D-AE19-62706E023703}">
                        <ahyp:hlinkClr xmlns:ahyp="http://schemas.microsoft.com/office/drawing/2018/hyperlinkcolor" val="tx"/>
                      </a:ext>
                    </a:extLst>
                  </a:hlinkClick>
                </a:rPr>
                <a:t>Amusement (AMUSE) Device Application</a:t>
              </a:r>
              <a:r>
                <a:rPr lang="en-US" sz="1542">
                  <a:latin typeface="Poppins"/>
                  <a:ea typeface="Poppins"/>
                  <a:cs typeface="Poppins"/>
                  <a:sym typeface="Poppins"/>
                </a:rPr>
                <a:t> </a:t>
              </a:r>
              <a:r>
                <a:rPr lang="en-US" sz="1542">
                  <a:latin typeface="Poppins Bold"/>
                  <a:ea typeface="Poppins Bold"/>
                  <a:cs typeface="Poppins Bold"/>
                  <a:sym typeface="Poppins Bold"/>
                </a:rPr>
                <a:t>(if applicable)</a:t>
              </a:r>
            </a:p>
          </p:txBody>
        </p:sp>
        <p:sp>
          <p:nvSpPr>
            <p:cNvPr id="32" name="Freeform 32"/>
            <p:cNvSpPr/>
            <p:nvPr/>
          </p:nvSpPr>
          <p:spPr>
            <a:xfrm>
              <a:off x="0" y="111342"/>
              <a:ext cx="563113" cy="559018"/>
            </a:xfrm>
            <a:custGeom>
              <a:avLst/>
              <a:gdLst/>
              <a:ahLst/>
              <a:cxnLst/>
              <a:rect l="l" t="t" r="r" b="b"/>
              <a:pathLst>
                <a:path w="563113" h="559018">
                  <a:moveTo>
                    <a:pt x="0" y="0"/>
                  </a:moveTo>
                  <a:lnTo>
                    <a:pt x="563113" y="0"/>
                  </a:lnTo>
                  <a:lnTo>
                    <a:pt x="563113" y="559018"/>
                  </a:lnTo>
                  <a:lnTo>
                    <a:pt x="0" y="5590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TextBox 33"/>
            <p:cNvSpPr txBox="1"/>
            <p:nvPr/>
          </p:nvSpPr>
          <p:spPr>
            <a:xfrm>
              <a:off x="979574" y="371801"/>
              <a:ext cx="7802533" cy="252801"/>
            </a:xfrm>
            <a:prstGeom prst="rect">
              <a:avLst/>
            </a:prstGeom>
          </p:spPr>
          <p:txBody>
            <a:bodyPr lIns="0" tIns="0" rIns="0" bIns="0" rtlCol="0" anchor="t">
              <a:spAutoFit/>
            </a:bodyPr>
            <a:lstStyle/>
            <a:p>
              <a:pPr marL="0" lvl="0" indent="0" algn="l">
                <a:lnSpc>
                  <a:spcPts val="1683"/>
                </a:lnSpc>
                <a:spcBef>
                  <a:spcPct val="0"/>
                </a:spcBef>
              </a:pPr>
              <a:r>
                <a:rPr lang="en-US" sz="1202">
                  <a:solidFill>
                    <a:srgbClr val="000000"/>
                  </a:solidFill>
                  <a:latin typeface="Canva Sans"/>
                  <a:ea typeface="Canva Sans"/>
                  <a:cs typeface="Canva Sans"/>
                  <a:sym typeface="Canva Sans"/>
                </a:rPr>
                <a:t>Complete within </a:t>
              </a:r>
              <a:r>
                <a:rPr lang="en-US" sz="1202">
                  <a:solidFill>
                    <a:srgbClr val="000000"/>
                  </a:solidFill>
                  <a:latin typeface="Canva Sans Bold"/>
                  <a:ea typeface="Canva Sans Bold"/>
                  <a:cs typeface="Canva Sans Bold"/>
                  <a:sym typeface="Canva Sans Bold"/>
                </a:rPr>
                <a:t>30 days of your event. </a:t>
              </a:r>
            </a:p>
          </p:txBody>
        </p:sp>
      </p:grpSp>
      <p:grpSp>
        <p:nvGrpSpPr>
          <p:cNvPr id="34" name="Group 34"/>
          <p:cNvGrpSpPr/>
          <p:nvPr/>
        </p:nvGrpSpPr>
        <p:grpSpPr>
          <a:xfrm>
            <a:off x="688530" y="7438609"/>
            <a:ext cx="6656785" cy="627322"/>
            <a:chOff x="0" y="-102927"/>
            <a:chExt cx="8875713" cy="836430"/>
          </a:xfrm>
        </p:grpSpPr>
        <p:grpSp>
          <p:nvGrpSpPr>
            <p:cNvPr id="35" name="Group 35"/>
            <p:cNvGrpSpPr/>
            <p:nvPr/>
          </p:nvGrpSpPr>
          <p:grpSpPr>
            <a:xfrm>
              <a:off x="629911" y="-102927"/>
              <a:ext cx="8245802" cy="836430"/>
              <a:chOff x="0" y="-28575"/>
              <a:chExt cx="2289229" cy="232213"/>
            </a:xfrm>
          </p:grpSpPr>
          <p:sp>
            <p:nvSpPr>
              <p:cNvPr id="36" name="Freeform 36"/>
              <p:cNvSpPr/>
              <p:nvPr/>
            </p:nvSpPr>
            <p:spPr>
              <a:xfrm>
                <a:off x="0" y="0"/>
                <a:ext cx="2289229" cy="203638"/>
              </a:xfrm>
              <a:custGeom>
                <a:avLst/>
                <a:gdLst/>
                <a:ahLst/>
                <a:cxnLst/>
                <a:rect l="l" t="t" r="r" b="b"/>
                <a:pathLst>
                  <a:path w="2289229" h="203638">
                    <a:moveTo>
                      <a:pt x="40059" y="0"/>
                    </a:moveTo>
                    <a:lnTo>
                      <a:pt x="2249170" y="0"/>
                    </a:lnTo>
                    <a:cubicBezTo>
                      <a:pt x="2271294" y="0"/>
                      <a:pt x="2289229" y="17935"/>
                      <a:pt x="2289229" y="40059"/>
                    </a:cubicBezTo>
                    <a:lnTo>
                      <a:pt x="2289229" y="163578"/>
                    </a:lnTo>
                    <a:cubicBezTo>
                      <a:pt x="2289229" y="185703"/>
                      <a:pt x="2271294" y="203638"/>
                      <a:pt x="2249170" y="203638"/>
                    </a:cubicBezTo>
                    <a:lnTo>
                      <a:pt x="40059" y="203638"/>
                    </a:lnTo>
                    <a:cubicBezTo>
                      <a:pt x="17935" y="203638"/>
                      <a:pt x="0" y="185703"/>
                      <a:pt x="0" y="163578"/>
                    </a:cubicBezTo>
                    <a:lnTo>
                      <a:pt x="0" y="40059"/>
                    </a:lnTo>
                    <a:cubicBezTo>
                      <a:pt x="0" y="17935"/>
                      <a:pt x="17935" y="0"/>
                      <a:pt x="40059" y="0"/>
                    </a:cubicBezTo>
                    <a:close/>
                  </a:path>
                </a:pathLst>
              </a:custGeom>
              <a:solidFill>
                <a:srgbClr val="7ED957"/>
              </a:solidFill>
            </p:spPr>
            <p:txBody>
              <a:bodyPr/>
              <a:lstStyle/>
              <a:p>
                <a:endParaRPr lang="en-US"/>
              </a:p>
            </p:txBody>
          </p:sp>
          <p:sp>
            <p:nvSpPr>
              <p:cNvPr id="37" name="TextBox 37"/>
              <p:cNvSpPr txBox="1"/>
              <p:nvPr/>
            </p:nvSpPr>
            <p:spPr>
              <a:xfrm>
                <a:off x="0" y="-28575"/>
                <a:ext cx="2289229" cy="232213"/>
              </a:xfrm>
              <a:prstGeom prst="rect">
                <a:avLst/>
              </a:prstGeom>
            </p:spPr>
            <p:txBody>
              <a:bodyPr lIns="49182" tIns="49182" rIns="49182" bIns="49182" rtlCol="0" anchor="ctr"/>
              <a:lstStyle/>
              <a:p>
                <a:pPr algn="ctr">
                  <a:lnSpc>
                    <a:spcPts val="1843"/>
                  </a:lnSpc>
                </a:pPr>
                <a:endParaRPr/>
              </a:p>
            </p:txBody>
          </p:sp>
        </p:grpSp>
        <p:sp>
          <p:nvSpPr>
            <p:cNvPr id="38" name="TextBox 38"/>
            <p:cNvSpPr txBox="1"/>
            <p:nvPr/>
          </p:nvSpPr>
          <p:spPr>
            <a:xfrm>
              <a:off x="911385" y="57356"/>
              <a:ext cx="7112065" cy="355911"/>
            </a:xfrm>
            <a:prstGeom prst="rect">
              <a:avLst/>
            </a:prstGeom>
          </p:spPr>
          <p:txBody>
            <a:bodyPr lIns="0" tIns="0" rIns="0" bIns="0" rtlCol="0" anchor="t">
              <a:spAutoFit/>
            </a:bodyPr>
            <a:lstStyle/>
            <a:p>
              <a:pPr algn="l">
                <a:lnSpc>
                  <a:spcPts val="2160"/>
                </a:lnSpc>
              </a:pPr>
              <a:r>
                <a:rPr lang="en-US" sz="1542" u="sng">
                  <a:latin typeface="Poppins Bold"/>
                  <a:ea typeface="Poppins Bold"/>
                  <a:cs typeface="Poppins Bold"/>
                  <a:sym typeface="Poppins Bold"/>
                  <a:hlinkClick r:id="rId11" tooltip="https://www.fairfaxcounty.gov/fire-ems/operational-permits">
                    <a:extLst>
                      <a:ext uri="{A12FA001-AC4F-418D-AE19-62706E023703}">
                        <ahyp:hlinkClr xmlns:ahyp="http://schemas.microsoft.com/office/drawing/2018/hyperlinkcolor" val="tx"/>
                      </a:ext>
                    </a:extLst>
                  </a:hlinkClick>
                </a:rPr>
                <a:t>Operational Permits, Fire and Rescue</a:t>
              </a:r>
              <a:r>
                <a:rPr lang="en-US" sz="1542">
                  <a:latin typeface="Poppins"/>
                  <a:ea typeface="Poppins"/>
                  <a:cs typeface="Poppins"/>
                  <a:sym typeface="Poppins"/>
                </a:rPr>
                <a:t> </a:t>
              </a:r>
              <a:r>
                <a:rPr lang="en-US" sz="1542">
                  <a:latin typeface="Poppins Bold"/>
                  <a:ea typeface="Poppins Bold"/>
                  <a:cs typeface="Poppins Bold"/>
                  <a:sym typeface="Poppins Bold"/>
                </a:rPr>
                <a:t>(if applicable) </a:t>
              </a:r>
            </a:p>
          </p:txBody>
        </p:sp>
        <p:sp>
          <p:nvSpPr>
            <p:cNvPr id="39" name="Freeform 39"/>
            <p:cNvSpPr/>
            <p:nvPr/>
          </p:nvSpPr>
          <p:spPr>
            <a:xfrm>
              <a:off x="0" y="87243"/>
              <a:ext cx="563113" cy="559018"/>
            </a:xfrm>
            <a:custGeom>
              <a:avLst/>
              <a:gdLst/>
              <a:ahLst/>
              <a:cxnLst/>
              <a:rect l="l" t="t" r="r" b="b"/>
              <a:pathLst>
                <a:path w="563113" h="559018">
                  <a:moveTo>
                    <a:pt x="0" y="0"/>
                  </a:moveTo>
                  <a:lnTo>
                    <a:pt x="563113" y="0"/>
                  </a:lnTo>
                  <a:lnTo>
                    <a:pt x="563113" y="559017"/>
                  </a:lnTo>
                  <a:lnTo>
                    <a:pt x="0" y="5590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0" name="TextBox 40"/>
            <p:cNvSpPr txBox="1"/>
            <p:nvPr/>
          </p:nvSpPr>
          <p:spPr>
            <a:xfrm>
              <a:off x="911385" y="377044"/>
              <a:ext cx="7802533" cy="252801"/>
            </a:xfrm>
            <a:prstGeom prst="rect">
              <a:avLst/>
            </a:prstGeom>
          </p:spPr>
          <p:txBody>
            <a:bodyPr lIns="0" tIns="0" rIns="0" bIns="0" rtlCol="0" anchor="t">
              <a:spAutoFit/>
            </a:bodyPr>
            <a:lstStyle/>
            <a:p>
              <a:pPr marL="0" lvl="0" indent="0" algn="l">
                <a:lnSpc>
                  <a:spcPts val="1683"/>
                </a:lnSpc>
                <a:spcBef>
                  <a:spcPct val="0"/>
                </a:spcBef>
              </a:pPr>
              <a:r>
                <a:rPr lang="en-US" sz="1202">
                  <a:solidFill>
                    <a:srgbClr val="000000"/>
                  </a:solidFill>
                  <a:latin typeface="Canva Sans"/>
                  <a:ea typeface="Canva Sans"/>
                  <a:cs typeface="Canva Sans"/>
                  <a:sym typeface="Canva Sans"/>
                </a:rPr>
                <a:t>Complete within </a:t>
              </a:r>
              <a:r>
                <a:rPr lang="en-US" sz="1202">
                  <a:solidFill>
                    <a:srgbClr val="000000"/>
                  </a:solidFill>
                  <a:latin typeface="Canva Sans Bold"/>
                  <a:ea typeface="Canva Sans Bold"/>
                  <a:cs typeface="Canva Sans Bold"/>
                  <a:sym typeface="Canva Sans Bold"/>
                </a:rPr>
                <a:t>30 days of your event. </a:t>
              </a:r>
            </a:p>
          </p:txBody>
        </p:sp>
      </p:grpSp>
      <p:grpSp>
        <p:nvGrpSpPr>
          <p:cNvPr id="41" name="Group 41"/>
          <p:cNvGrpSpPr/>
          <p:nvPr/>
        </p:nvGrpSpPr>
        <p:grpSpPr>
          <a:xfrm>
            <a:off x="661929" y="6178568"/>
            <a:ext cx="6658846" cy="604288"/>
            <a:chOff x="0" y="-102927"/>
            <a:chExt cx="8878460" cy="805718"/>
          </a:xfrm>
        </p:grpSpPr>
        <p:grpSp>
          <p:nvGrpSpPr>
            <p:cNvPr id="42" name="Group 42"/>
            <p:cNvGrpSpPr/>
            <p:nvPr/>
          </p:nvGrpSpPr>
          <p:grpSpPr>
            <a:xfrm>
              <a:off x="632658" y="-102927"/>
              <a:ext cx="8245802" cy="805718"/>
              <a:chOff x="0" y="-28575"/>
              <a:chExt cx="2289229" cy="223686"/>
            </a:xfrm>
          </p:grpSpPr>
          <p:sp>
            <p:nvSpPr>
              <p:cNvPr id="43" name="Freeform 43"/>
              <p:cNvSpPr/>
              <p:nvPr/>
            </p:nvSpPr>
            <p:spPr>
              <a:xfrm>
                <a:off x="0" y="0"/>
                <a:ext cx="2289229" cy="195111"/>
              </a:xfrm>
              <a:custGeom>
                <a:avLst/>
                <a:gdLst/>
                <a:ahLst/>
                <a:cxnLst/>
                <a:rect l="l" t="t" r="r" b="b"/>
                <a:pathLst>
                  <a:path w="2289229" h="195111">
                    <a:moveTo>
                      <a:pt x="40059" y="0"/>
                    </a:moveTo>
                    <a:lnTo>
                      <a:pt x="2249170" y="0"/>
                    </a:lnTo>
                    <a:cubicBezTo>
                      <a:pt x="2271294" y="0"/>
                      <a:pt x="2289229" y="17935"/>
                      <a:pt x="2289229" y="40059"/>
                    </a:cubicBezTo>
                    <a:lnTo>
                      <a:pt x="2289229" y="155052"/>
                    </a:lnTo>
                    <a:cubicBezTo>
                      <a:pt x="2289229" y="177176"/>
                      <a:pt x="2271294" y="195111"/>
                      <a:pt x="2249170" y="195111"/>
                    </a:cubicBezTo>
                    <a:lnTo>
                      <a:pt x="40059" y="195111"/>
                    </a:lnTo>
                    <a:cubicBezTo>
                      <a:pt x="17935" y="195111"/>
                      <a:pt x="0" y="177176"/>
                      <a:pt x="0" y="155052"/>
                    </a:cubicBezTo>
                    <a:lnTo>
                      <a:pt x="0" y="40059"/>
                    </a:lnTo>
                    <a:cubicBezTo>
                      <a:pt x="0" y="17935"/>
                      <a:pt x="17935" y="0"/>
                      <a:pt x="40059" y="0"/>
                    </a:cubicBezTo>
                    <a:close/>
                  </a:path>
                </a:pathLst>
              </a:custGeom>
              <a:solidFill>
                <a:srgbClr val="7ED957"/>
              </a:solidFill>
            </p:spPr>
            <p:txBody>
              <a:bodyPr/>
              <a:lstStyle/>
              <a:p>
                <a:endParaRPr lang="en-US"/>
              </a:p>
            </p:txBody>
          </p:sp>
          <p:sp>
            <p:nvSpPr>
              <p:cNvPr id="44" name="TextBox 44"/>
              <p:cNvSpPr txBox="1"/>
              <p:nvPr/>
            </p:nvSpPr>
            <p:spPr>
              <a:xfrm>
                <a:off x="0" y="-28575"/>
                <a:ext cx="2289229" cy="223686"/>
              </a:xfrm>
              <a:prstGeom prst="rect">
                <a:avLst/>
              </a:prstGeom>
            </p:spPr>
            <p:txBody>
              <a:bodyPr lIns="49182" tIns="49182" rIns="49182" bIns="49182" rtlCol="0" anchor="ctr"/>
              <a:lstStyle/>
              <a:p>
                <a:pPr algn="ctr">
                  <a:lnSpc>
                    <a:spcPts val="1843"/>
                  </a:lnSpc>
                </a:pPr>
                <a:endParaRPr/>
              </a:p>
            </p:txBody>
          </p:sp>
        </p:grpSp>
        <p:sp>
          <p:nvSpPr>
            <p:cNvPr id="45" name="Freeform 45"/>
            <p:cNvSpPr/>
            <p:nvPr/>
          </p:nvSpPr>
          <p:spPr>
            <a:xfrm>
              <a:off x="0" y="104108"/>
              <a:ext cx="563113" cy="559018"/>
            </a:xfrm>
            <a:custGeom>
              <a:avLst/>
              <a:gdLst/>
              <a:ahLst/>
              <a:cxnLst/>
              <a:rect l="l" t="t" r="r" b="b"/>
              <a:pathLst>
                <a:path w="563113" h="559018">
                  <a:moveTo>
                    <a:pt x="0" y="0"/>
                  </a:moveTo>
                  <a:lnTo>
                    <a:pt x="563113" y="0"/>
                  </a:lnTo>
                  <a:lnTo>
                    <a:pt x="563113" y="559018"/>
                  </a:lnTo>
                  <a:lnTo>
                    <a:pt x="0" y="5590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6" name="TextBox 46"/>
            <p:cNvSpPr txBox="1"/>
            <p:nvPr/>
          </p:nvSpPr>
          <p:spPr>
            <a:xfrm>
              <a:off x="980930" y="364567"/>
              <a:ext cx="7802533" cy="252801"/>
            </a:xfrm>
            <a:prstGeom prst="rect">
              <a:avLst/>
            </a:prstGeom>
          </p:spPr>
          <p:txBody>
            <a:bodyPr lIns="0" tIns="0" rIns="0" bIns="0" rtlCol="0" anchor="t">
              <a:spAutoFit/>
            </a:bodyPr>
            <a:lstStyle/>
            <a:p>
              <a:pPr marL="0" lvl="0" indent="0" algn="l">
                <a:lnSpc>
                  <a:spcPts val="1683"/>
                </a:lnSpc>
                <a:spcBef>
                  <a:spcPct val="0"/>
                </a:spcBef>
              </a:pPr>
              <a:r>
                <a:rPr lang="en-US" sz="1202">
                  <a:solidFill>
                    <a:srgbClr val="000000"/>
                  </a:solidFill>
                  <a:latin typeface="Canva Sans"/>
                  <a:ea typeface="Canva Sans"/>
                  <a:cs typeface="Canva Sans"/>
                  <a:sym typeface="Canva Sans"/>
                </a:rPr>
                <a:t>Complete within </a:t>
              </a:r>
              <a:r>
                <a:rPr lang="en-US" sz="1202">
                  <a:solidFill>
                    <a:srgbClr val="000000"/>
                  </a:solidFill>
                  <a:latin typeface="Canva Sans Bold"/>
                  <a:ea typeface="Canva Sans Bold"/>
                  <a:cs typeface="Canva Sans Bold"/>
                  <a:sym typeface="Canva Sans Bold"/>
                </a:rPr>
                <a:t>30 days of your event. </a:t>
              </a:r>
            </a:p>
          </p:txBody>
        </p:sp>
        <p:sp>
          <p:nvSpPr>
            <p:cNvPr id="47" name="TextBox 47"/>
            <p:cNvSpPr txBox="1"/>
            <p:nvPr/>
          </p:nvSpPr>
          <p:spPr>
            <a:xfrm>
              <a:off x="1006809" y="41275"/>
              <a:ext cx="6069806" cy="352425"/>
            </a:xfrm>
            <a:prstGeom prst="rect">
              <a:avLst/>
            </a:prstGeom>
          </p:spPr>
          <p:txBody>
            <a:bodyPr lIns="0" tIns="0" rIns="0" bIns="0" rtlCol="0" anchor="t">
              <a:spAutoFit/>
            </a:bodyPr>
            <a:lstStyle/>
            <a:p>
              <a:pPr algn="ctr">
                <a:lnSpc>
                  <a:spcPts val="2100"/>
                </a:lnSpc>
              </a:pPr>
              <a:r>
                <a:rPr lang="en-US" sz="1500" u="sng">
                  <a:latin typeface="Poppins Bold"/>
                  <a:ea typeface="Poppins Bold"/>
                  <a:cs typeface="Poppins Bold"/>
                  <a:sym typeface="Poppins Bold"/>
                  <a:hlinkClick r:id="rId12" tooltip="https://www.fairfaxcounty.gov/parks/sites/parks/files/Assets/documents/rentals-permits/alcohol-beverage-use-application.pdf">
                    <a:extLst>
                      <a:ext uri="{A12FA001-AC4F-418D-AE19-62706E023703}">
                        <ahyp:hlinkClr xmlns:ahyp="http://schemas.microsoft.com/office/drawing/2018/hyperlinkcolor" val="tx"/>
                      </a:ext>
                    </a:extLst>
                  </a:hlinkClick>
                </a:rPr>
                <a:t>Alcohol Beverage Request Form</a:t>
              </a:r>
              <a:r>
                <a:rPr lang="en-US" sz="1500">
                  <a:latin typeface="Poppins"/>
                  <a:ea typeface="Poppins"/>
                  <a:cs typeface="Poppins"/>
                  <a:sym typeface="Poppins"/>
                </a:rPr>
                <a:t> </a:t>
              </a:r>
              <a:r>
                <a:rPr lang="en-US" sz="1500">
                  <a:latin typeface="Poppins Bold"/>
                  <a:ea typeface="Poppins Bold"/>
                  <a:cs typeface="Poppins Bold"/>
                  <a:sym typeface="Poppins Bold"/>
                </a:rPr>
                <a:t>(if applicable)</a:t>
              </a:r>
            </a:p>
          </p:txBody>
        </p:sp>
      </p:grpSp>
      <p:grpSp>
        <p:nvGrpSpPr>
          <p:cNvPr id="48" name="Group 48"/>
          <p:cNvGrpSpPr/>
          <p:nvPr/>
        </p:nvGrpSpPr>
        <p:grpSpPr>
          <a:xfrm>
            <a:off x="687486" y="6803687"/>
            <a:ext cx="6657829" cy="584683"/>
            <a:chOff x="0" y="-102927"/>
            <a:chExt cx="8877104" cy="779578"/>
          </a:xfrm>
        </p:grpSpPr>
        <p:grpSp>
          <p:nvGrpSpPr>
            <p:cNvPr id="49" name="Group 49"/>
            <p:cNvGrpSpPr/>
            <p:nvPr/>
          </p:nvGrpSpPr>
          <p:grpSpPr>
            <a:xfrm>
              <a:off x="631302" y="-102927"/>
              <a:ext cx="8245802" cy="779578"/>
              <a:chOff x="0" y="-28575"/>
              <a:chExt cx="2289229" cy="216429"/>
            </a:xfrm>
          </p:grpSpPr>
          <p:sp>
            <p:nvSpPr>
              <p:cNvPr id="50" name="Freeform 50"/>
              <p:cNvSpPr/>
              <p:nvPr/>
            </p:nvSpPr>
            <p:spPr>
              <a:xfrm>
                <a:off x="0" y="0"/>
                <a:ext cx="2289229" cy="187854"/>
              </a:xfrm>
              <a:custGeom>
                <a:avLst/>
                <a:gdLst/>
                <a:ahLst/>
                <a:cxnLst/>
                <a:rect l="l" t="t" r="r" b="b"/>
                <a:pathLst>
                  <a:path w="2289229" h="187854">
                    <a:moveTo>
                      <a:pt x="40059" y="0"/>
                    </a:moveTo>
                    <a:lnTo>
                      <a:pt x="2249170" y="0"/>
                    </a:lnTo>
                    <a:cubicBezTo>
                      <a:pt x="2271294" y="0"/>
                      <a:pt x="2289229" y="17935"/>
                      <a:pt x="2289229" y="40059"/>
                    </a:cubicBezTo>
                    <a:lnTo>
                      <a:pt x="2289229" y="147795"/>
                    </a:lnTo>
                    <a:cubicBezTo>
                      <a:pt x="2289229" y="169919"/>
                      <a:pt x="2271294" y="187854"/>
                      <a:pt x="2249170" y="187854"/>
                    </a:cubicBezTo>
                    <a:lnTo>
                      <a:pt x="40059" y="187854"/>
                    </a:lnTo>
                    <a:cubicBezTo>
                      <a:pt x="17935" y="187854"/>
                      <a:pt x="0" y="169919"/>
                      <a:pt x="0" y="147795"/>
                    </a:cubicBezTo>
                    <a:lnTo>
                      <a:pt x="0" y="40059"/>
                    </a:lnTo>
                    <a:cubicBezTo>
                      <a:pt x="0" y="17935"/>
                      <a:pt x="17935" y="0"/>
                      <a:pt x="40059" y="0"/>
                    </a:cubicBezTo>
                    <a:close/>
                  </a:path>
                </a:pathLst>
              </a:custGeom>
              <a:solidFill>
                <a:srgbClr val="0075B2">
                  <a:alpha val="40000"/>
                </a:srgbClr>
              </a:solidFill>
            </p:spPr>
            <p:txBody>
              <a:bodyPr/>
              <a:lstStyle/>
              <a:p>
                <a:endParaRPr lang="en-US"/>
              </a:p>
            </p:txBody>
          </p:sp>
          <p:sp>
            <p:nvSpPr>
              <p:cNvPr id="51" name="TextBox 51"/>
              <p:cNvSpPr txBox="1"/>
              <p:nvPr/>
            </p:nvSpPr>
            <p:spPr>
              <a:xfrm>
                <a:off x="0" y="-28575"/>
                <a:ext cx="2289229" cy="216429"/>
              </a:xfrm>
              <a:prstGeom prst="rect">
                <a:avLst/>
              </a:prstGeom>
            </p:spPr>
            <p:txBody>
              <a:bodyPr lIns="49182" tIns="49182" rIns="49182" bIns="49182" rtlCol="0" anchor="ctr"/>
              <a:lstStyle/>
              <a:p>
                <a:pPr algn="ctr">
                  <a:lnSpc>
                    <a:spcPts val="1843"/>
                  </a:lnSpc>
                </a:pPr>
                <a:endParaRPr/>
              </a:p>
            </p:txBody>
          </p:sp>
        </p:grpSp>
        <p:sp>
          <p:nvSpPr>
            <p:cNvPr id="52" name="Freeform 52"/>
            <p:cNvSpPr/>
            <p:nvPr/>
          </p:nvSpPr>
          <p:spPr>
            <a:xfrm>
              <a:off x="0" y="111342"/>
              <a:ext cx="563113" cy="559018"/>
            </a:xfrm>
            <a:custGeom>
              <a:avLst/>
              <a:gdLst/>
              <a:ahLst/>
              <a:cxnLst/>
              <a:rect l="l" t="t" r="r" b="b"/>
              <a:pathLst>
                <a:path w="563113" h="559018">
                  <a:moveTo>
                    <a:pt x="0" y="0"/>
                  </a:moveTo>
                  <a:lnTo>
                    <a:pt x="563113" y="0"/>
                  </a:lnTo>
                  <a:lnTo>
                    <a:pt x="563113" y="559018"/>
                  </a:lnTo>
                  <a:lnTo>
                    <a:pt x="0" y="5590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3" name="TextBox 53"/>
            <p:cNvSpPr txBox="1"/>
            <p:nvPr/>
          </p:nvSpPr>
          <p:spPr>
            <a:xfrm>
              <a:off x="979574" y="371801"/>
              <a:ext cx="7802533" cy="252801"/>
            </a:xfrm>
            <a:prstGeom prst="rect">
              <a:avLst/>
            </a:prstGeom>
          </p:spPr>
          <p:txBody>
            <a:bodyPr lIns="0" tIns="0" rIns="0" bIns="0" rtlCol="0" anchor="t">
              <a:spAutoFit/>
            </a:bodyPr>
            <a:lstStyle/>
            <a:p>
              <a:pPr marL="0" lvl="0" indent="0" algn="l">
                <a:lnSpc>
                  <a:spcPts val="1683"/>
                </a:lnSpc>
                <a:spcBef>
                  <a:spcPct val="0"/>
                </a:spcBef>
              </a:pPr>
              <a:r>
                <a:rPr lang="en-US" sz="1202">
                  <a:solidFill>
                    <a:srgbClr val="000000"/>
                  </a:solidFill>
                  <a:latin typeface="Canva Sans"/>
                  <a:ea typeface="Canva Sans"/>
                  <a:cs typeface="Canva Sans"/>
                  <a:sym typeface="Canva Sans"/>
                </a:rPr>
                <a:t>Complete within </a:t>
              </a:r>
              <a:r>
                <a:rPr lang="en-US" sz="1202">
                  <a:solidFill>
                    <a:srgbClr val="000000"/>
                  </a:solidFill>
                  <a:latin typeface="Canva Sans Bold"/>
                  <a:ea typeface="Canva Sans Bold"/>
                  <a:cs typeface="Canva Sans Bold"/>
                  <a:sym typeface="Canva Sans Bold"/>
                </a:rPr>
                <a:t>30 days of your event. </a:t>
              </a:r>
            </a:p>
          </p:txBody>
        </p:sp>
        <p:sp>
          <p:nvSpPr>
            <p:cNvPr id="54" name="TextBox 54"/>
            <p:cNvSpPr txBox="1"/>
            <p:nvPr/>
          </p:nvSpPr>
          <p:spPr>
            <a:xfrm>
              <a:off x="968713" y="50274"/>
              <a:ext cx="5762625" cy="352425"/>
            </a:xfrm>
            <a:prstGeom prst="rect">
              <a:avLst/>
            </a:prstGeom>
          </p:spPr>
          <p:txBody>
            <a:bodyPr lIns="0" tIns="0" rIns="0" bIns="0" rtlCol="0" anchor="t">
              <a:spAutoFit/>
            </a:bodyPr>
            <a:lstStyle/>
            <a:p>
              <a:pPr algn="ctr">
                <a:lnSpc>
                  <a:spcPts val="2100"/>
                </a:lnSpc>
              </a:pPr>
              <a:r>
                <a:rPr lang="en-US" sz="1500" u="sng">
                  <a:latin typeface="Poppins Bold"/>
                  <a:ea typeface="Poppins Bold"/>
                  <a:cs typeface="Poppins Bold"/>
                  <a:sym typeface="Poppins Bold"/>
                  <a:hlinkClick r:id="rId13" tooltip="https://www.abc.virginia.gov/licenses/banquet-licenses">
                    <a:extLst>
                      <a:ext uri="{A12FA001-AC4F-418D-AE19-62706E023703}">
                        <ahyp:hlinkClr xmlns:ahyp="http://schemas.microsoft.com/office/drawing/2018/hyperlinkcolor" val="tx"/>
                      </a:ext>
                    </a:extLst>
                  </a:hlinkClick>
                </a:rPr>
                <a:t>Virginia ABC Banquet License</a:t>
              </a:r>
              <a:r>
                <a:rPr lang="en-US" sz="1500">
                  <a:latin typeface="Poppins"/>
                  <a:ea typeface="Poppins"/>
                  <a:cs typeface="Poppins"/>
                  <a:sym typeface="Poppins"/>
                </a:rPr>
                <a:t> </a:t>
              </a:r>
              <a:r>
                <a:rPr lang="en-US" sz="1500">
                  <a:latin typeface="Poppins Bold"/>
                  <a:ea typeface="Poppins Bold"/>
                  <a:cs typeface="Poppins Bold"/>
                  <a:sym typeface="Poppins Bold"/>
                </a:rPr>
                <a:t>(if applicable)</a:t>
              </a:r>
            </a:p>
          </p:txBody>
        </p:sp>
      </p:grpSp>
      <p:grpSp>
        <p:nvGrpSpPr>
          <p:cNvPr id="55" name="Group 55"/>
          <p:cNvGrpSpPr/>
          <p:nvPr/>
        </p:nvGrpSpPr>
        <p:grpSpPr>
          <a:xfrm>
            <a:off x="637388" y="3962422"/>
            <a:ext cx="6707930" cy="784875"/>
            <a:chOff x="0" y="-102927"/>
            <a:chExt cx="8943902" cy="1046499"/>
          </a:xfrm>
        </p:grpSpPr>
        <p:sp>
          <p:nvSpPr>
            <p:cNvPr id="56" name="Freeform 56"/>
            <p:cNvSpPr/>
            <p:nvPr/>
          </p:nvSpPr>
          <p:spPr>
            <a:xfrm>
              <a:off x="0" y="192277"/>
              <a:ext cx="563113" cy="559018"/>
            </a:xfrm>
            <a:custGeom>
              <a:avLst/>
              <a:gdLst/>
              <a:ahLst/>
              <a:cxnLst/>
              <a:rect l="l" t="t" r="r" b="b"/>
              <a:pathLst>
                <a:path w="563113" h="559018">
                  <a:moveTo>
                    <a:pt x="0" y="0"/>
                  </a:moveTo>
                  <a:lnTo>
                    <a:pt x="563113" y="0"/>
                  </a:lnTo>
                  <a:lnTo>
                    <a:pt x="563113" y="559018"/>
                  </a:lnTo>
                  <a:lnTo>
                    <a:pt x="0" y="5590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57" name="Group 57"/>
            <p:cNvGrpSpPr/>
            <p:nvPr/>
          </p:nvGrpSpPr>
          <p:grpSpPr>
            <a:xfrm>
              <a:off x="698100" y="-102927"/>
              <a:ext cx="8245802" cy="1046499"/>
              <a:chOff x="0" y="-28575"/>
              <a:chExt cx="2289229" cy="290533"/>
            </a:xfrm>
          </p:grpSpPr>
          <p:sp>
            <p:nvSpPr>
              <p:cNvPr id="58" name="Freeform 58"/>
              <p:cNvSpPr/>
              <p:nvPr/>
            </p:nvSpPr>
            <p:spPr>
              <a:xfrm>
                <a:off x="0" y="0"/>
                <a:ext cx="2289229" cy="261958"/>
              </a:xfrm>
              <a:custGeom>
                <a:avLst/>
                <a:gdLst/>
                <a:ahLst/>
                <a:cxnLst/>
                <a:rect l="l" t="t" r="r" b="b"/>
                <a:pathLst>
                  <a:path w="2289229" h="261958">
                    <a:moveTo>
                      <a:pt x="40059" y="0"/>
                    </a:moveTo>
                    <a:lnTo>
                      <a:pt x="2249170" y="0"/>
                    </a:lnTo>
                    <a:cubicBezTo>
                      <a:pt x="2271294" y="0"/>
                      <a:pt x="2289229" y="17935"/>
                      <a:pt x="2289229" y="40059"/>
                    </a:cubicBezTo>
                    <a:lnTo>
                      <a:pt x="2289229" y="221898"/>
                    </a:lnTo>
                    <a:cubicBezTo>
                      <a:pt x="2289229" y="244023"/>
                      <a:pt x="2271294" y="261958"/>
                      <a:pt x="2249170" y="261958"/>
                    </a:cubicBezTo>
                    <a:lnTo>
                      <a:pt x="40059" y="261958"/>
                    </a:lnTo>
                    <a:cubicBezTo>
                      <a:pt x="17935" y="261958"/>
                      <a:pt x="0" y="244023"/>
                      <a:pt x="0" y="221898"/>
                    </a:cubicBezTo>
                    <a:lnTo>
                      <a:pt x="0" y="40059"/>
                    </a:lnTo>
                    <a:cubicBezTo>
                      <a:pt x="0" y="17935"/>
                      <a:pt x="17935" y="0"/>
                      <a:pt x="40059" y="0"/>
                    </a:cubicBezTo>
                    <a:close/>
                  </a:path>
                </a:pathLst>
              </a:custGeom>
              <a:solidFill>
                <a:srgbClr val="0075B2">
                  <a:alpha val="40000"/>
                </a:srgbClr>
              </a:solidFill>
            </p:spPr>
            <p:txBody>
              <a:bodyPr/>
              <a:lstStyle/>
              <a:p>
                <a:endParaRPr lang="en-US"/>
              </a:p>
            </p:txBody>
          </p:sp>
          <p:sp>
            <p:nvSpPr>
              <p:cNvPr id="59" name="TextBox 59"/>
              <p:cNvSpPr txBox="1"/>
              <p:nvPr/>
            </p:nvSpPr>
            <p:spPr>
              <a:xfrm>
                <a:off x="0" y="-28575"/>
                <a:ext cx="2289229" cy="290533"/>
              </a:xfrm>
              <a:prstGeom prst="rect">
                <a:avLst/>
              </a:prstGeom>
            </p:spPr>
            <p:txBody>
              <a:bodyPr lIns="49182" tIns="49182" rIns="49182" bIns="49182" rtlCol="0" anchor="ctr"/>
              <a:lstStyle/>
              <a:p>
                <a:pPr algn="ctr">
                  <a:lnSpc>
                    <a:spcPts val="1843"/>
                  </a:lnSpc>
                </a:pPr>
                <a:endParaRPr/>
              </a:p>
            </p:txBody>
          </p:sp>
        </p:grpSp>
        <p:sp>
          <p:nvSpPr>
            <p:cNvPr id="60" name="TextBox 60"/>
            <p:cNvSpPr txBox="1"/>
            <p:nvPr/>
          </p:nvSpPr>
          <p:spPr>
            <a:xfrm>
              <a:off x="978992" y="133048"/>
              <a:ext cx="6190882" cy="338738"/>
            </a:xfrm>
            <a:prstGeom prst="rect">
              <a:avLst/>
            </a:prstGeom>
          </p:spPr>
          <p:txBody>
            <a:bodyPr lIns="0" tIns="0" rIns="0" bIns="0" rtlCol="0" anchor="t">
              <a:spAutoFit/>
            </a:bodyPr>
            <a:lstStyle/>
            <a:p>
              <a:pPr algn="l">
                <a:lnSpc>
                  <a:spcPts val="2160"/>
                </a:lnSpc>
              </a:pPr>
              <a:r>
                <a:rPr lang="en-US" sz="1542">
                  <a:solidFill>
                    <a:srgbClr val="000000"/>
                  </a:solidFill>
                  <a:latin typeface="Poppins Bold"/>
                  <a:ea typeface="Poppins Bold"/>
                  <a:cs typeface="Poppins Bold"/>
                  <a:sym typeface="Poppins Bold"/>
                </a:rPr>
                <a:t>Emergency Action Plan </a:t>
              </a:r>
            </a:p>
          </p:txBody>
        </p:sp>
        <p:sp>
          <p:nvSpPr>
            <p:cNvPr id="61" name="TextBox 61"/>
            <p:cNvSpPr txBox="1"/>
            <p:nvPr/>
          </p:nvSpPr>
          <p:spPr>
            <a:xfrm>
              <a:off x="978992" y="493566"/>
              <a:ext cx="7802533" cy="257729"/>
            </a:xfrm>
            <a:prstGeom prst="rect">
              <a:avLst/>
            </a:prstGeom>
          </p:spPr>
          <p:txBody>
            <a:bodyPr lIns="0" tIns="0" rIns="0" bIns="0" rtlCol="0" anchor="t">
              <a:spAutoFit/>
            </a:bodyPr>
            <a:lstStyle/>
            <a:p>
              <a:pPr marL="0" lvl="0" indent="0" algn="l">
                <a:lnSpc>
                  <a:spcPts val="1683"/>
                </a:lnSpc>
                <a:spcBef>
                  <a:spcPct val="0"/>
                </a:spcBef>
              </a:pPr>
              <a:r>
                <a:rPr lang="en-US" sz="1202">
                  <a:solidFill>
                    <a:srgbClr val="000000"/>
                  </a:solidFill>
                  <a:latin typeface="Canva Sans"/>
                  <a:ea typeface="Canva Sans"/>
                  <a:cs typeface="Canva Sans"/>
                  <a:sym typeface="Canva Sans"/>
                </a:rPr>
                <a:t>The approved plan must be submitted </a:t>
              </a:r>
              <a:r>
                <a:rPr lang="en-US" sz="1202">
                  <a:solidFill>
                    <a:srgbClr val="000000"/>
                  </a:solidFill>
                  <a:latin typeface="Canva Sans Bold"/>
                  <a:ea typeface="Canva Sans Bold"/>
                  <a:cs typeface="Canva Sans Bold"/>
                  <a:sym typeface="Canva Sans Bold"/>
                </a:rPr>
                <a:t>30 days before the event</a:t>
              </a:r>
              <a:r>
                <a:rPr lang="en-US" sz="1202">
                  <a:solidFill>
                    <a:srgbClr val="000000"/>
                  </a:solidFill>
                  <a:latin typeface="Canva Sans"/>
                  <a:ea typeface="Canva Sans"/>
                  <a:cs typeface="Canva Sans"/>
                  <a:sym typeface="Canva Sans"/>
                </a:rPr>
                <a:t>. </a:t>
              </a:r>
            </a:p>
          </p:txBody>
        </p:sp>
      </p:grpSp>
      <p:pic>
        <p:nvPicPr>
          <p:cNvPr id="68" name="Audio 67">
            <a:hlinkClick r:id="" action="ppaction://media"/>
            <a:extLst>
              <a:ext uri="{FF2B5EF4-FFF2-40B4-BE49-F238E27FC236}">
                <a16:creationId xmlns:a16="http://schemas.microsoft.com/office/drawing/2014/main" id="{3F564CB0-65DA-5504-43E8-6895074BA59A}"/>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332500" t="-332500" r="-332500" b="-332500"/>
          <a:stretch>
            <a:fillRect/>
          </a:stretch>
        </p:blipFill>
        <p:spPr>
          <a:xfrm>
            <a:off x="5918010" y="8586620"/>
            <a:ext cx="2331720" cy="233172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9097"/>
    </mc:Choice>
    <mc:Fallback xmlns="">
      <p:transition spd="slow" advTm="19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EFF1"/>
        </a:solidFill>
        <a:effectLst/>
      </p:bgPr>
    </p:bg>
    <p:spTree>
      <p:nvGrpSpPr>
        <p:cNvPr id="1" name=""/>
        <p:cNvGrpSpPr/>
        <p:nvPr/>
      </p:nvGrpSpPr>
      <p:grpSpPr>
        <a:xfrm>
          <a:off x="0" y="0"/>
          <a:ext cx="0" cy="0"/>
          <a:chOff x="0" y="0"/>
          <a:chExt cx="0" cy="0"/>
        </a:xfrm>
      </p:grpSpPr>
      <p:grpSp>
        <p:nvGrpSpPr>
          <p:cNvPr id="2" name="Group 2"/>
          <p:cNvGrpSpPr/>
          <p:nvPr/>
        </p:nvGrpSpPr>
        <p:grpSpPr>
          <a:xfrm>
            <a:off x="477184" y="755980"/>
            <a:ext cx="6818032" cy="1135686"/>
            <a:chOff x="0" y="-28347"/>
            <a:chExt cx="9090709" cy="1514248"/>
          </a:xfrm>
        </p:grpSpPr>
        <p:sp>
          <p:nvSpPr>
            <p:cNvPr id="3" name="Freeform 3"/>
            <p:cNvSpPr/>
            <p:nvPr/>
          </p:nvSpPr>
          <p:spPr>
            <a:xfrm>
              <a:off x="0" y="0"/>
              <a:ext cx="9090709" cy="1485901"/>
            </a:xfrm>
            <a:custGeom>
              <a:avLst/>
              <a:gdLst/>
              <a:ahLst/>
              <a:cxnLst/>
              <a:rect l="l" t="t" r="r" b="b"/>
              <a:pathLst>
                <a:path w="9090709" h="1485901">
                  <a:moveTo>
                    <a:pt x="0" y="0"/>
                  </a:moveTo>
                  <a:lnTo>
                    <a:pt x="9090709" y="0"/>
                  </a:lnTo>
                  <a:lnTo>
                    <a:pt x="9090709" y="1485901"/>
                  </a:lnTo>
                  <a:lnTo>
                    <a:pt x="0" y="14859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76611" y="-28347"/>
              <a:ext cx="8537486" cy="1418769"/>
            </a:xfrm>
            <a:prstGeom prst="rect">
              <a:avLst/>
            </a:prstGeom>
          </p:spPr>
          <p:txBody>
            <a:bodyPr lIns="0" tIns="0" rIns="0" bIns="0" rtlCol="0" anchor="t">
              <a:spAutoFit/>
            </a:bodyPr>
            <a:lstStyle/>
            <a:p>
              <a:pPr algn="ctr">
                <a:lnSpc>
                  <a:spcPts val="8943"/>
                </a:lnSpc>
              </a:pPr>
              <a:r>
                <a:rPr lang="en-US" sz="6388">
                  <a:solidFill>
                    <a:srgbClr val="000000"/>
                  </a:solidFill>
                  <a:latin typeface="Anton"/>
                  <a:ea typeface="Anton"/>
                  <a:cs typeface="Anton"/>
                  <a:sym typeface="Anton"/>
                </a:rPr>
                <a:t>2 Months Out</a:t>
              </a:r>
            </a:p>
          </p:txBody>
        </p:sp>
      </p:grpSp>
      <p:grpSp>
        <p:nvGrpSpPr>
          <p:cNvPr id="5" name="Group 5"/>
          <p:cNvGrpSpPr/>
          <p:nvPr/>
        </p:nvGrpSpPr>
        <p:grpSpPr>
          <a:xfrm>
            <a:off x="721773" y="3428347"/>
            <a:ext cx="6217920" cy="2820706"/>
            <a:chOff x="0" y="0"/>
            <a:chExt cx="2368731" cy="1074555"/>
          </a:xfrm>
        </p:grpSpPr>
        <p:sp>
          <p:nvSpPr>
            <p:cNvPr id="6" name="Freeform 6"/>
            <p:cNvSpPr/>
            <p:nvPr/>
          </p:nvSpPr>
          <p:spPr>
            <a:xfrm>
              <a:off x="0" y="0"/>
              <a:ext cx="2368731" cy="1074555"/>
            </a:xfrm>
            <a:custGeom>
              <a:avLst/>
              <a:gdLst/>
              <a:ahLst/>
              <a:cxnLst/>
              <a:rect l="l" t="t" r="r" b="b"/>
              <a:pathLst>
                <a:path w="2368731" h="1074555">
                  <a:moveTo>
                    <a:pt x="39843" y="0"/>
                  </a:moveTo>
                  <a:lnTo>
                    <a:pt x="2328888" y="0"/>
                  </a:lnTo>
                  <a:cubicBezTo>
                    <a:pt x="2339455" y="0"/>
                    <a:pt x="2349590" y="4198"/>
                    <a:pt x="2357062" y="11670"/>
                  </a:cubicBezTo>
                  <a:cubicBezTo>
                    <a:pt x="2364534" y="19142"/>
                    <a:pt x="2368731" y="29276"/>
                    <a:pt x="2368731" y="39843"/>
                  </a:cubicBezTo>
                  <a:lnTo>
                    <a:pt x="2368731" y="1034712"/>
                  </a:lnTo>
                  <a:cubicBezTo>
                    <a:pt x="2368731" y="1045279"/>
                    <a:pt x="2364534" y="1055413"/>
                    <a:pt x="2357062" y="1062885"/>
                  </a:cubicBezTo>
                  <a:cubicBezTo>
                    <a:pt x="2349590" y="1070357"/>
                    <a:pt x="2339455" y="1074555"/>
                    <a:pt x="2328888" y="1074555"/>
                  </a:cubicBezTo>
                  <a:lnTo>
                    <a:pt x="39843" y="1074555"/>
                  </a:lnTo>
                  <a:cubicBezTo>
                    <a:pt x="29276" y="1074555"/>
                    <a:pt x="19142" y="1070357"/>
                    <a:pt x="11670" y="1062885"/>
                  </a:cubicBezTo>
                  <a:cubicBezTo>
                    <a:pt x="4198" y="1055413"/>
                    <a:pt x="0" y="1045279"/>
                    <a:pt x="0" y="1034712"/>
                  </a:cubicBezTo>
                  <a:lnTo>
                    <a:pt x="0" y="39843"/>
                  </a:lnTo>
                  <a:cubicBezTo>
                    <a:pt x="0" y="29276"/>
                    <a:pt x="4198" y="19142"/>
                    <a:pt x="11670" y="11670"/>
                  </a:cubicBezTo>
                  <a:cubicBezTo>
                    <a:pt x="19142" y="4198"/>
                    <a:pt x="29276" y="0"/>
                    <a:pt x="39843" y="0"/>
                  </a:cubicBezTo>
                  <a:close/>
                </a:path>
              </a:pathLst>
            </a:custGeom>
            <a:solidFill>
              <a:srgbClr val="0075B2">
                <a:alpha val="40000"/>
              </a:srgbClr>
            </a:solidFill>
          </p:spPr>
          <p:txBody>
            <a:bodyPr/>
            <a:lstStyle/>
            <a:p>
              <a:endParaRPr lang="en-US"/>
            </a:p>
          </p:txBody>
        </p:sp>
        <p:sp>
          <p:nvSpPr>
            <p:cNvPr id="7" name="TextBox 7"/>
            <p:cNvSpPr txBox="1"/>
            <p:nvPr/>
          </p:nvSpPr>
          <p:spPr>
            <a:xfrm>
              <a:off x="0" y="-28575"/>
              <a:ext cx="2368731" cy="1103130"/>
            </a:xfrm>
            <a:prstGeom prst="rect">
              <a:avLst/>
            </a:prstGeom>
          </p:spPr>
          <p:txBody>
            <a:bodyPr lIns="47790" tIns="47790" rIns="47790" bIns="47790" rtlCol="0" anchor="ctr"/>
            <a:lstStyle/>
            <a:p>
              <a:pPr algn="ctr">
                <a:lnSpc>
                  <a:spcPts val="1843"/>
                </a:lnSpc>
              </a:pPr>
              <a:endParaRPr/>
            </a:p>
          </p:txBody>
        </p:sp>
      </p:grpSp>
      <p:sp>
        <p:nvSpPr>
          <p:cNvPr id="8" name="Freeform 8"/>
          <p:cNvSpPr/>
          <p:nvPr/>
        </p:nvSpPr>
        <p:spPr>
          <a:xfrm>
            <a:off x="4817966" y="8097578"/>
            <a:ext cx="1651594" cy="1573519"/>
          </a:xfrm>
          <a:custGeom>
            <a:avLst/>
            <a:gdLst/>
            <a:ahLst/>
            <a:cxnLst/>
            <a:rect l="l" t="t" r="r" b="b"/>
            <a:pathLst>
              <a:path w="1651594" h="1573519">
                <a:moveTo>
                  <a:pt x="0" y="0"/>
                </a:moveTo>
                <a:lnTo>
                  <a:pt x="1651594" y="0"/>
                </a:lnTo>
                <a:lnTo>
                  <a:pt x="1651594" y="1573519"/>
                </a:lnTo>
                <a:lnTo>
                  <a:pt x="0" y="15735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3592930" y="8315341"/>
            <a:ext cx="1067350" cy="1355756"/>
          </a:xfrm>
          <a:custGeom>
            <a:avLst/>
            <a:gdLst/>
            <a:ahLst/>
            <a:cxnLst/>
            <a:rect l="l" t="t" r="r" b="b"/>
            <a:pathLst>
              <a:path w="1067350" h="1355756">
                <a:moveTo>
                  <a:pt x="0" y="0"/>
                </a:moveTo>
                <a:lnTo>
                  <a:pt x="1067350" y="0"/>
                </a:lnTo>
                <a:lnTo>
                  <a:pt x="1067350" y="1355756"/>
                </a:lnTo>
                <a:lnTo>
                  <a:pt x="0" y="13557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1002309" y="9624753"/>
            <a:ext cx="5767783" cy="312578"/>
          </a:xfrm>
          <a:prstGeom prst="rect">
            <a:avLst/>
          </a:prstGeom>
        </p:spPr>
        <p:txBody>
          <a:bodyPr lIns="0" tIns="0" rIns="0" bIns="0" rtlCol="0" anchor="t">
            <a:spAutoFit/>
          </a:bodyPr>
          <a:lstStyle/>
          <a:p>
            <a:pPr algn="ctr">
              <a:lnSpc>
                <a:spcPts val="2703"/>
              </a:lnSpc>
              <a:spcBef>
                <a:spcPct val="0"/>
              </a:spcBef>
            </a:pPr>
            <a:r>
              <a:rPr lang="en-US" sz="1422" spc="227">
                <a:solidFill>
                  <a:srgbClr val="000000"/>
                </a:solidFill>
                <a:latin typeface="Montserrat Classic"/>
                <a:ea typeface="Montserrat Classic"/>
                <a:cs typeface="Montserrat Classic"/>
                <a:sym typeface="Montserrat Classic"/>
              </a:rPr>
              <a:t>Park Services | Fairfax County Park Authority | 11 </a:t>
            </a:r>
          </a:p>
        </p:txBody>
      </p:sp>
      <p:sp>
        <p:nvSpPr>
          <p:cNvPr id="11" name="TextBox 11"/>
          <p:cNvSpPr txBox="1"/>
          <p:nvPr/>
        </p:nvSpPr>
        <p:spPr>
          <a:xfrm>
            <a:off x="777240" y="2016742"/>
            <a:ext cx="6217920" cy="124968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01. </a:t>
            </a:r>
            <a:r>
              <a:rPr lang="en-US" sz="1800">
                <a:solidFill>
                  <a:srgbClr val="000000"/>
                </a:solidFill>
                <a:latin typeface="Montserrat Classic Bold"/>
                <a:ea typeface="Montserrat Classic Bold"/>
                <a:cs typeface="Montserrat Classic Bold"/>
                <a:sym typeface="Montserrat Classic Bold"/>
              </a:rPr>
              <a:t>Design a show flow. </a:t>
            </a:r>
          </a:p>
          <a:p>
            <a:pPr algn="l">
              <a:lnSpc>
                <a:spcPts val="2520"/>
              </a:lnSpc>
            </a:pPr>
            <a:r>
              <a:rPr lang="en-US" sz="1800">
                <a:solidFill>
                  <a:srgbClr val="000000"/>
                </a:solidFill>
                <a:latin typeface="Montserrat Classic"/>
                <a:ea typeface="Montserrat Classic"/>
                <a:cs typeface="Montserrat Classic"/>
                <a:sym typeface="Montserrat Classic"/>
              </a:rPr>
              <a:t>Include who on your team is going to do what during the event. Make another list with other roles and responsibilities for your on-site team. </a:t>
            </a:r>
          </a:p>
        </p:txBody>
      </p:sp>
      <p:sp>
        <p:nvSpPr>
          <p:cNvPr id="12" name="TextBox 12"/>
          <p:cNvSpPr txBox="1"/>
          <p:nvPr/>
        </p:nvSpPr>
        <p:spPr>
          <a:xfrm>
            <a:off x="832707" y="3598491"/>
            <a:ext cx="6106986" cy="2821305"/>
          </a:xfrm>
          <a:prstGeom prst="rect">
            <a:avLst/>
          </a:prstGeom>
        </p:spPr>
        <p:txBody>
          <a:bodyPr lIns="0" tIns="0" rIns="0" bIns="0" rtlCol="0" anchor="t">
            <a:spAutoFit/>
          </a:bodyPr>
          <a:lstStyle/>
          <a:p>
            <a:pPr algn="l">
              <a:lnSpc>
                <a:spcPts val="2520"/>
              </a:lnSpc>
            </a:pPr>
            <a:r>
              <a:rPr lang="en-US" sz="1800">
                <a:solidFill>
                  <a:srgbClr val="000000"/>
                </a:solidFill>
                <a:latin typeface="Montserrat Classic Bold"/>
                <a:ea typeface="Montserrat Classic Bold"/>
                <a:cs typeface="Montserrat Classic Bold"/>
                <a:sym typeface="Montserrat Classic Bold"/>
              </a:rPr>
              <a:t>Make sure you are able to answer these questions:</a:t>
            </a:r>
          </a:p>
          <a:p>
            <a:pPr marL="388620" lvl="1" indent="-194310" algn="l">
              <a:lnSpc>
                <a:spcPts val="2520"/>
              </a:lnSpc>
              <a:buFont typeface="Arial"/>
              <a:buChar char="•"/>
            </a:pPr>
            <a:r>
              <a:rPr lang="en-US" sz="1800">
                <a:solidFill>
                  <a:srgbClr val="000000"/>
                </a:solidFill>
                <a:latin typeface="Montserrat Classic"/>
                <a:ea typeface="Montserrat Classic"/>
                <a:cs typeface="Montserrat Classic"/>
                <a:sym typeface="Montserrat Classic"/>
              </a:rPr>
              <a:t>Who will be responsible for set-up and take-down? </a:t>
            </a:r>
          </a:p>
          <a:p>
            <a:pPr marL="388620" lvl="1" indent="-194310" algn="l">
              <a:lnSpc>
                <a:spcPts val="2520"/>
              </a:lnSpc>
              <a:buFont typeface="Arial"/>
              <a:buChar char="•"/>
            </a:pPr>
            <a:r>
              <a:rPr lang="en-US" sz="1800">
                <a:solidFill>
                  <a:srgbClr val="000000"/>
                </a:solidFill>
                <a:latin typeface="Montserrat Classic"/>
                <a:ea typeface="Montserrat Classic"/>
                <a:cs typeface="Montserrat Classic"/>
                <a:sym typeface="Montserrat Classic"/>
              </a:rPr>
              <a:t>Who will bring the refreshments/decorations? </a:t>
            </a:r>
          </a:p>
          <a:p>
            <a:pPr marL="388620" lvl="1" indent="-194310" algn="l">
              <a:lnSpc>
                <a:spcPts val="2520"/>
              </a:lnSpc>
              <a:buFont typeface="Arial"/>
              <a:buChar char="•"/>
            </a:pPr>
            <a:r>
              <a:rPr lang="en-US" sz="1800">
                <a:solidFill>
                  <a:srgbClr val="000000"/>
                </a:solidFill>
                <a:latin typeface="Montserrat Classic"/>
                <a:ea typeface="Montserrat Classic"/>
                <a:cs typeface="Montserrat Classic"/>
                <a:sym typeface="Montserrat Classic"/>
              </a:rPr>
              <a:t>Who will be managing crowd control/ticketing guests at entrance? </a:t>
            </a:r>
          </a:p>
          <a:p>
            <a:pPr marL="388620" lvl="1" indent="-194310" algn="l">
              <a:lnSpc>
                <a:spcPts val="2520"/>
              </a:lnSpc>
              <a:buFont typeface="Arial"/>
              <a:buChar char="•"/>
            </a:pPr>
            <a:r>
              <a:rPr lang="en-US" sz="1800">
                <a:solidFill>
                  <a:srgbClr val="000000"/>
                </a:solidFill>
                <a:latin typeface="Montserrat Classic"/>
                <a:ea typeface="Montserrat Classic"/>
                <a:cs typeface="Montserrat Classic"/>
                <a:sym typeface="Montserrat Classic"/>
              </a:rPr>
              <a:t>Who will be the main contact for the entertainment/vendors? </a:t>
            </a:r>
          </a:p>
          <a:p>
            <a:pPr algn="l">
              <a:lnSpc>
                <a:spcPts val="2520"/>
              </a:lnSpc>
            </a:pPr>
            <a:endParaRPr lang="en-US" sz="1800">
              <a:solidFill>
                <a:srgbClr val="000000"/>
              </a:solidFill>
              <a:latin typeface="Montserrat Classic"/>
              <a:ea typeface="Montserrat Classic"/>
              <a:cs typeface="Montserrat Classic"/>
              <a:sym typeface="Montserrat Classic"/>
            </a:endParaRPr>
          </a:p>
        </p:txBody>
      </p:sp>
      <p:sp>
        <p:nvSpPr>
          <p:cNvPr id="13" name="TextBox 13"/>
          <p:cNvSpPr txBox="1"/>
          <p:nvPr/>
        </p:nvSpPr>
        <p:spPr>
          <a:xfrm>
            <a:off x="721773" y="6543621"/>
            <a:ext cx="6217920" cy="187833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02.</a:t>
            </a:r>
            <a:r>
              <a:rPr lang="en-US" sz="1800">
                <a:solidFill>
                  <a:srgbClr val="FF66C4"/>
                </a:solidFill>
                <a:latin typeface="Montserrat Classic Bold"/>
                <a:ea typeface="Montserrat Classic Bold"/>
                <a:cs typeface="Montserrat Classic Bold"/>
                <a:sym typeface="Montserrat Classic Bold"/>
              </a:rPr>
              <a:t> </a:t>
            </a:r>
            <a:r>
              <a:rPr lang="en-US" sz="1800">
                <a:solidFill>
                  <a:srgbClr val="000000"/>
                </a:solidFill>
                <a:latin typeface="Montserrat Classic Bold"/>
                <a:ea typeface="Montserrat Classic Bold"/>
                <a:cs typeface="Montserrat Classic Bold"/>
                <a:sym typeface="Montserrat Classic Bold"/>
              </a:rPr>
              <a:t>Finalize parking plans. </a:t>
            </a:r>
          </a:p>
          <a:p>
            <a:pPr algn="l">
              <a:lnSpc>
                <a:spcPts val="2520"/>
              </a:lnSpc>
            </a:pPr>
            <a:r>
              <a:rPr lang="en-US" sz="1800">
                <a:solidFill>
                  <a:srgbClr val="000000"/>
                </a:solidFill>
                <a:latin typeface="Montserrat Classic"/>
                <a:ea typeface="Montserrat Classic"/>
                <a:cs typeface="Montserrat Classic"/>
                <a:sym typeface="Montserrat Classic"/>
              </a:rPr>
              <a:t>Who will be managing parking the day of the event? Does your event require overflow parking? If overflow parking is required, identify the correct point of contact for the desired location and begin coordinating efforts.  </a:t>
            </a:r>
          </a:p>
        </p:txBody>
      </p:sp>
      <p:pic>
        <p:nvPicPr>
          <p:cNvPr id="20" name="Audio 19">
            <a:hlinkClick r:id="" action="ppaction://media"/>
            <a:extLst>
              <a:ext uri="{FF2B5EF4-FFF2-40B4-BE49-F238E27FC236}">
                <a16:creationId xmlns:a16="http://schemas.microsoft.com/office/drawing/2014/main" id="{64F13DD9-9C4A-C948-3F9E-1A926F3CD938}"/>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332500" t="-332500" r="-332500" b="-332500"/>
          <a:stretch>
            <a:fillRect/>
          </a:stretch>
        </p:blipFill>
        <p:spPr>
          <a:xfrm>
            <a:off x="6019800" y="8615182"/>
            <a:ext cx="2331720" cy="233172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1888"/>
    </mc:Choice>
    <mc:Fallback xmlns="">
      <p:transition spd="slow" advTm="21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extLst>
    <p:ext uri="{3A86A75C-4F4B-4683-9AE1-C65F6400EC91}">
      <p14:laserTraceLst xmlns:p14="http://schemas.microsoft.com/office/powerpoint/2010/main">
        <p14:tracePtLst>
          <p14:tracePt t="11052" x="7437438" y="2982913"/>
          <p14:tracePt t="11057" x="7264400" y="2982913"/>
          <p14:tracePt t="11065" x="7143750" y="3036888"/>
          <p14:tracePt t="11069" x="7023100" y="3036888"/>
          <p14:tracePt t="11076" x="6916738" y="3049588"/>
          <p14:tracePt t="11092" x="6608763" y="3103563"/>
          <p14:tracePt t="11099" x="6500813" y="3130550"/>
          <p14:tracePt t="11106" x="6354763" y="3130550"/>
          <p14:tracePt t="11124" x="6086475" y="3182938"/>
          <p14:tracePt t="11129" x="5980113" y="3182938"/>
          <p14:tracePt t="11133" x="5859463" y="3197225"/>
          <p14:tracePt t="11140" x="5778500" y="3224213"/>
          <p14:tracePt t="11157" x="5565775" y="3290888"/>
          <p14:tracePt t="11159" x="5484813" y="3317875"/>
          <p14:tracePt t="11175" x="5364163" y="3370263"/>
          <p14:tracePt t="11197" x="5164138" y="3424238"/>
          <p14:tracePt t="11201" x="5083175" y="3478213"/>
          <p14:tracePt t="11210" x="5029200" y="3478213"/>
          <p14:tracePt t="11223" x="4937125" y="3517900"/>
          <p14:tracePt t="11242" x="4775200" y="3544888"/>
          <p14:tracePt t="11257" x="4708525" y="3584575"/>
          <p14:tracePt t="11275" x="4681538" y="3597275"/>
          <p14:tracePt t="11290" x="4641850" y="3597275"/>
          <p14:tracePt t="11309" x="4629150" y="3597275"/>
          <p14:tracePt t="11311" x="4614863" y="3597275"/>
          <p14:tracePt t="11346" x="4602163" y="3597275"/>
          <p14:tracePt t="11399" x="4641850" y="3597275"/>
          <p14:tracePt t="11413" x="4722813" y="3584575"/>
          <p14:tracePt t="11420" x="4735513" y="3557588"/>
          <p14:tracePt t="11430" x="4802188" y="3544888"/>
          <p14:tracePt t="11442" x="4949825" y="3557588"/>
          <p14:tracePt t="11458" x="5083175" y="3597275"/>
          <p14:tracePt t="11476" x="5337175" y="3678238"/>
          <p14:tracePt t="11492" x="5484813" y="3717925"/>
          <p14:tracePt t="11497" x="5565775" y="3759200"/>
          <p14:tracePt t="11510" x="5645150" y="3784600"/>
          <p14:tracePt t="11526" x="5711825" y="3798888"/>
          <p14:tracePt t="11532" x="5738813" y="3798888"/>
          <p14:tracePt t="11540" x="5778500" y="3798888"/>
          <p14:tracePt t="11561" x="5859463" y="3838575"/>
          <p14:tracePt t="11565" x="5899150" y="3852863"/>
          <p14:tracePt t="11575" x="5940425" y="3865563"/>
          <p14:tracePt t="11580" x="5980113" y="3892550"/>
          <p14:tracePt t="11592" x="6059488" y="3905250"/>
          <p14:tracePt t="11606" x="6100763" y="3932238"/>
          <p14:tracePt t="11608" x="6140450" y="3946525"/>
          <p14:tracePt t="11612" x="6180138" y="3946525"/>
          <p14:tracePt t="11624" x="6207125" y="3959225"/>
          <p14:tracePt t="11627" x="6246813" y="3986213"/>
          <p14:tracePt t="11642" x="6273800" y="3986213"/>
          <p14:tracePt t="11658" x="6313488" y="3998913"/>
          <p14:tracePt t="11663" x="6327775" y="4013200"/>
          <p14:tracePt t="11667" x="6340475" y="4013200"/>
          <p14:tracePt t="11681" x="6354763" y="4025900"/>
          <p14:tracePt t="11691" x="6367463" y="4040188"/>
          <p14:tracePt t="11709" x="6407150" y="4079875"/>
          <p14:tracePt t="11727" x="6407150" y="4092575"/>
          <p14:tracePt t="11731" x="6407150" y="4106863"/>
          <p14:tracePt t="11743" x="6407150" y="4119563"/>
          <p14:tracePt t="11758" x="6407150" y="4132263"/>
          <p14:tracePt t="11775" x="6407150" y="4186238"/>
          <p14:tracePt t="11778" x="6407150" y="4200525"/>
          <p14:tracePt t="11793" x="6407150" y="4225925"/>
          <p14:tracePt t="11809" x="6407150" y="4279900"/>
          <p14:tracePt t="11825" x="6407150" y="4360863"/>
          <p14:tracePt t="11842" x="6407150" y="4427538"/>
          <p14:tracePt t="11858" x="6407150" y="4494213"/>
          <p14:tracePt t="11861" x="6407150" y="4533900"/>
          <p14:tracePt t="11874" x="6407150" y="4560888"/>
          <p14:tracePt t="11876" x="6407150" y="4600575"/>
          <p14:tracePt t="11880" x="6407150" y="4627563"/>
          <p14:tracePt t="11890" x="6407150" y="4668838"/>
          <p14:tracePt t="11909" x="6407150" y="4775200"/>
          <p14:tracePt t="11925" x="6407150" y="4854575"/>
          <p14:tracePt t="11929" x="6407150" y="4895850"/>
          <p14:tracePt t="11942" x="6407150" y="4989513"/>
          <p14:tracePt t="11958" x="6407150" y="5122863"/>
          <p14:tracePt t="11963" x="6407150" y="5176838"/>
          <p14:tracePt t="11976" x="6407150" y="5270500"/>
          <p14:tracePt t="11994" x="6407150" y="5389563"/>
          <p14:tracePt t="11998" x="6407150" y="5443538"/>
          <p14:tracePt t="12009" x="6407150" y="5497513"/>
          <p14:tracePt t="12012" x="6407150" y="5537200"/>
          <p14:tracePt t="12026" x="6407150" y="5630863"/>
          <p14:tracePt t="12031" x="6407150" y="5657850"/>
          <p14:tracePt t="12043" x="6407150" y="5711825"/>
          <p14:tracePt t="12046" x="6407150" y="5751513"/>
          <p14:tracePt t="12060" x="6407150" y="5872163"/>
          <p14:tracePt t="12075" x="6407150" y="6005513"/>
          <p14:tracePt t="12093" x="6407150" y="6192838"/>
          <p14:tracePt t="12108" x="6407150" y="6259513"/>
          <p14:tracePt t="12111" x="6407150" y="6286500"/>
          <p14:tracePt t="12125" x="6407150" y="6380163"/>
          <p14:tracePt t="12129" x="6407150" y="6392863"/>
          <p14:tracePt t="12142" x="6407150" y="6446838"/>
          <p14:tracePt t="12158" x="6394450" y="6473825"/>
          <p14:tracePt t="12176" x="6394450" y="6500813"/>
          <p14:tracePt t="12192" x="6394450" y="6513513"/>
          <p14:tracePt t="12208" x="6394450" y="6554788"/>
          <p14:tracePt t="12227" x="6394450" y="6580188"/>
          <p14:tracePt t="12252" x="6381750" y="6580188"/>
          <p14:tracePt t="12326" x="6367463" y="6580188"/>
          <p14:tracePt t="12332" x="6354763" y="6580188"/>
          <p14:tracePt t="12354" x="6340475" y="6580188"/>
          <p14:tracePt t="12361" x="6327775" y="6580188"/>
          <p14:tracePt t="12376" x="6313488" y="6580188"/>
          <p14:tracePt t="12391" x="6288088" y="6580188"/>
          <p14:tracePt t="12396" x="6273800" y="6580188"/>
          <p14:tracePt t="12409" x="6261100" y="6580188"/>
          <p14:tracePt t="12425" x="6234113" y="6580188"/>
          <p14:tracePt t="12443" x="6219825" y="6580188"/>
          <p14:tracePt t="12445" x="6207125" y="6580188"/>
          <p14:tracePt t="12460" x="6194425" y="6580188"/>
          <p14:tracePt t="12475" x="6167438" y="6567488"/>
          <p14:tracePt t="12477" x="6140450" y="6567488"/>
          <p14:tracePt t="12492" x="6126163" y="6554788"/>
          <p14:tracePt t="12494" x="6113463" y="6554788"/>
          <p14:tracePt t="12510" x="6019800" y="6527800"/>
          <p14:tracePt t="12513" x="5965825" y="6527800"/>
          <p14:tracePt t="12525" x="5846763" y="6527800"/>
          <p14:tracePt t="12543" x="5738813" y="6527800"/>
          <p14:tracePt t="12546" x="5645150" y="6540500"/>
          <p14:tracePt t="12557" x="5618163" y="6554788"/>
          <p14:tracePt t="12560" x="5551488" y="6554788"/>
          <p14:tracePt t="12574" x="5497513" y="6580188"/>
          <p14:tracePt t="12576" x="5457825" y="6580188"/>
          <p14:tracePt t="12592" x="5391150" y="6594475"/>
          <p14:tracePt t="12594" x="5337175" y="6594475"/>
          <p14:tracePt t="12609" x="5257800" y="6634163"/>
          <p14:tracePt t="12624" x="5191125" y="6634163"/>
          <p14:tracePt t="12643" x="5083175" y="6646863"/>
          <p14:tracePt t="12658" x="5043488" y="6661150"/>
          <p14:tracePt t="12676" x="4976813" y="6661150"/>
          <p14:tracePt t="12693" x="4962525" y="6661150"/>
          <p14:tracePt t="12709" x="4937125" y="6661150"/>
          <p14:tracePt t="12712" x="4910138" y="6661150"/>
          <p14:tracePt t="12726" x="4895850" y="6661150"/>
          <p14:tracePt t="12731" x="4883150" y="6661150"/>
          <p14:tracePt t="12745" x="4868863" y="6661150"/>
          <p14:tracePt t="12757" x="4856163" y="6661150"/>
          <p14:tracePt t="12926" x="4856163" y="6646863"/>
          <p14:tracePt t="12965" x="4856163" y="6634163"/>
          <p14:tracePt t="12978" x="4868863" y="6621463"/>
          <p14:tracePt t="13013" x="4883150" y="6621463"/>
          <p14:tracePt t="13020" x="4895850" y="6607175"/>
          <p14:tracePt t="13047" x="4895850" y="6594475"/>
          <p14:tracePt t="13061" x="4922838" y="6594475"/>
          <p14:tracePt t="13102" x="4937125" y="6567488"/>
          <p14:tracePt t="13123" x="4937125" y="6554788"/>
          <p14:tracePt t="13132" x="4949825" y="6554788"/>
          <p14:tracePt t="13144" x="4949825" y="6540500"/>
          <p14:tracePt t="13159" x="4962525" y="6527800"/>
          <p14:tracePt t="13176" x="4962525" y="6500813"/>
          <p14:tracePt t="13215" x="5043488" y="6392863"/>
          <p14:tracePt t="13224" x="5110163" y="6326188"/>
          <p14:tracePt t="13227" x="5257800" y="6286500"/>
          <p14:tracePt t="13237" x="5418138" y="6232525"/>
          <p14:tracePt t="13239" x="5605463" y="6180138"/>
          <p14:tracePt t="13248" x="5726113" y="6153150"/>
          <p14:tracePt t="13261" x="5886450" y="6126163"/>
          <p14:tracePt t="13276" x="6007100" y="6086475"/>
          <p14:tracePt t="13282" x="6073775" y="6086475"/>
          <p14:tracePt t="13292" x="6153150" y="6086475"/>
          <p14:tracePt t="13296" x="6261100" y="6072188"/>
          <p14:tracePt t="13301" x="6448425" y="6045200"/>
          <p14:tracePt t="13310" x="6581775" y="6045200"/>
          <p14:tracePt t="13325" x="6983413" y="6045200"/>
          <p14:tracePt t="13329" x="7170738" y="605948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FF1"/>
        </a:solidFill>
        <a:effectLst/>
      </p:bgPr>
    </p:bg>
    <p:spTree>
      <p:nvGrpSpPr>
        <p:cNvPr id="1" name=""/>
        <p:cNvGrpSpPr/>
        <p:nvPr/>
      </p:nvGrpSpPr>
      <p:grpSpPr>
        <a:xfrm>
          <a:off x="0" y="0"/>
          <a:ext cx="0" cy="0"/>
          <a:chOff x="0" y="0"/>
          <a:chExt cx="0" cy="0"/>
        </a:xfrm>
      </p:grpSpPr>
      <p:grpSp>
        <p:nvGrpSpPr>
          <p:cNvPr id="2" name="Group 2"/>
          <p:cNvGrpSpPr/>
          <p:nvPr/>
        </p:nvGrpSpPr>
        <p:grpSpPr>
          <a:xfrm>
            <a:off x="477184" y="755980"/>
            <a:ext cx="6818032" cy="1135686"/>
            <a:chOff x="0" y="-28347"/>
            <a:chExt cx="9090709" cy="1514248"/>
          </a:xfrm>
        </p:grpSpPr>
        <p:sp>
          <p:nvSpPr>
            <p:cNvPr id="3" name="Freeform 3"/>
            <p:cNvSpPr/>
            <p:nvPr/>
          </p:nvSpPr>
          <p:spPr>
            <a:xfrm>
              <a:off x="0" y="0"/>
              <a:ext cx="9090709" cy="1485901"/>
            </a:xfrm>
            <a:custGeom>
              <a:avLst/>
              <a:gdLst/>
              <a:ahLst/>
              <a:cxnLst/>
              <a:rect l="l" t="t" r="r" b="b"/>
              <a:pathLst>
                <a:path w="9090709" h="1485901">
                  <a:moveTo>
                    <a:pt x="0" y="0"/>
                  </a:moveTo>
                  <a:lnTo>
                    <a:pt x="9090709" y="0"/>
                  </a:lnTo>
                  <a:lnTo>
                    <a:pt x="9090709" y="1485901"/>
                  </a:lnTo>
                  <a:lnTo>
                    <a:pt x="0" y="14859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76611" y="-28347"/>
              <a:ext cx="8537486" cy="1418769"/>
            </a:xfrm>
            <a:prstGeom prst="rect">
              <a:avLst/>
            </a:prstGeom>
          </p:spPr>
          <p:txBody>
            <a:bodyPr lIns="0" tIns="0" rIns="0" bIns="0" rtlCol="0" anchor="t">
              <a:spAutoFit/>
            </a:bodyPr>
            <a:lstStyle/>
            <a:p>
              <a:pPr algn="ctr">
                <a:lnSpc>
                  <a:spcPts val="8943"/>
                </a:lnSpc>
              </a:pPr>
              <a:r>
                <a:rPr lang="en-US" sz="6388">
                  <a:solidFill>
                    <a:srgbClr val="000000"/>
                  </a:solidFill>
                  <a:latin typeface="Anton"/>
                  <a:ea typeface="Anton"/>
                  <a:cs typeface="Anton"/>
                  <a:sym typeface="Anton"/>
                </a:rPr>
                <a:t>1 Month Out</a:t>
              </a:r>
            </a:p>
          </p:txBody>
        </p:sp>
      </p:grpSp>
      <p:sp>
        <p:nvSpPr>
          <p:cNvPr id="5" name="Freeform 5"/>
          <p:cNvSpPr/>
          <p:nvPr/>
        </p:nvSpPr>
        <p:spPr>
          <a:xfrm>
            <a:off x="717252" y="3108274"/>
            <a:ext cx="3228935" cy="2841463"/>
          </a:xfrm>
          <a:custGeom>
            <a:avLst/>
            <a:gdLst/>
            <a:ahLst/>
            <a:cxnLst/>
            <a:rect l="l" t="t" r="r" b="b"/>
            <a:pathLst>
              <a:path w="3228935" h="2841463">
                <a:moveTo>
                  <a:pt x="0" y="0"/>
                </a:moveTo>
                <a:lnTo>
                  <a:pt x="3228936" y="0"/>
                </a:lnTo>
                <a:lnTo>
                  <a:pt x="3228936" y="2841463"/>
                </a:lnTo>
                <a:lnTo>
                  <a:pt x="0" y="2841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717252" y="2127900"/>
            <a:ext cx="6337895" cy="935355"/>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01. </a:t>
            </a:r>
            <a:r>
              <a:rPr lang="en-US" sz="1800">
                <a:solidFill>
                  <a:srgbClr val="000000"/>
                </a:solidFill>
                <a:latin typeface="Montserrat Classic Bold"/>
                <a:ea typeface="Montserrat Classic Bold"/>
                <a:cs typeface="Montserrat Classic Bold"/>
                <a:sym typeface="Montserrat Classic Bold"/>
              </a:rPr>
              <a:t>Monitor your registrations. </a:t>
            </a:r>
          </a:p>
          <a:p>
            <a:pPr algn="l">
              <a:lnSpc>
                <a:spcPts val="2520"/>
              </a:lnSpc>
            </a:pPr>
            <a:r>
              <a:rPr lang="en-US" sz="1800">
                <a:solidFill>
                  <a:srgbClr val="000000"/>
                </a:solidFill>
                <a:latin typeface="Montserrat Classic"/>
                <a:ea typeface="Montserrat Classic"/>
                <a:cs typeface="Montserrat Classic"/>
                <a:sym typeface="Montserrat Classic"/>
              </a:rPr>
              <a:t>Answer questions from vendors, contracted services and attendees as they come in. </a:t>
            </a:r>
          </a:p>
        </p:txBody>
      </p:sp>
      <p:sp>
        <p:nvSpPr>
          <p:cNvPr id="7" name="TextBox 7"/>
          <p:cNvSpPr txBox="1"/>
          <p:nvPr/>
        </p:nvSpPr>
        <p:spPr>
          <a:xfrm>
            <a:off x="984168" y="9624753"/>
            <a:ext cx="5804063" cy="312578"/>
          </a:xfrm>
          <a:prstGeom prst="rect">
            <a:avLst/>
          </a:prstGeom>
        </p:spPr>
        <p:txBody>
          <a:bodyPr lIns="0" tIns="0" rIns="0" bIns="0" rtlCol="0" anchor="t">
            <a:spAutoFit/>
          </a:bodyPr>
          <a:lstStyle/>
          <a:p>
            <a:pPr algn="ctr">
              <a:lnSpc>
                <a:spcPts val="2703"/>
              </a:lnSpc>
              <a:spcBef>
                <a:spcPct val="0"/>
              </a:spcBef>
            </a:pPr>
            <a:r>
              <a:rPr lang="en-US" sz="1422" spc="227">
                <a:solidFill>
                  <a:srgbClr val="000000"/>
                </a:solidFill>
                <a:latin typeface="Montserrat Classic"/>
                <a:ea typeface="Montserrat Classic"/>
                <a:cs typeface="Montserrat Classic"/>
                <a:sym typeface="Montserrat Classic"/>
              </a:rPr>
              <a:t>Park Services | Fairfax County Park Authority | 12 </a:t>
            </a:r>
          </a:p>
        </p:txBody>
      </p:sp>
      <p:sp>
        <p:nvSpPr>
          <p:cNvPr id="8" name="TextBox 8"/>
          <p:cNvSpPr txBox="1"/>
          <p:nvPr/>
        </p:nvSpPr>
        <p:spPr>
          <a:xfrm>
            <a:off x="777240" y="6051444"/>
            <a:ext cx="6217920" cy="124968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03.</a:t>
            </a:r>
            <a:r>
              <a:rPr lang="en-US" sz="1800">
                <a:solidFill>
                  <a:srgbClr val="000000"/>
                </a:solidFill>
                <a:latin typeface="Montserrat Classic Bold"/>
                <a:ea typeface="Montserrat Classic Bold"/>
                <a:cs typeface="Montserrat Classic Bold"/>
                <a:sym typeface="Montserrat Classic Bold"/>
              </a:rPr>
              <a:t> Prepare remarks. </a:t>
            </a:r>
          </a:p>
          <a:p>
            <a:pPr algn="l">
              <a:lnSpc>
                <a:spcPts val="2520"/>
              </a:lnSpc>
            </a:pPr>
            <a:r>
              <a:rPr lang="en-US" sz="1800">
                <a:solidFill>
                  <a:srgbClr val="000000"/>
                </a:solidFill>
                <a:latin typeface="Montserrat Classic"/>
                <a:ea typeface="Montserrat Classic"/>
                <a:cs typeface="Montserrat Classic"/>
                <a:sym typeface="Montserrat Classic"/>
              </a:rPr>
              <a:t>Prepare remarks that can be used for interviews and other opportunities presented to acknowledge sponsors, contributors, and volunteers. </a:t>
            </a:r>
          </a:p>
        </p:txBody>
      </p:sp>
      <p:sp>
        <p:nvSpPr>
          <p:cNvPr id="9" name="TextBox 9"/>
          <p:cNvSpPr txBox="1"/>
          <p:nvPr/>
        </p:nvSpPr>
        <p:spPr>
          <a:xfrm>
            <a:off x="4060300" y="3256466"/>
            <a:ext cx="3537213" cy="250698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02.</a:t>
            </a:r>
            <a:r>
              <a:rPr lang="en-US" sz="1800">
                <a:solidFill>
                  <a:srgbClr val="000000"/>
                </a:solidFill>
                <a:latin typeface="Montserrat Classic Bold"/>
                <a:ea typeface="Montserrat Classic Bold"/>
                <a:cs typeface="Montserrat Classic Bold"/>
                <a:sym typeface="Montserrat Classic Bold"/>
              </a:rPr>
              <a:t> Schedule a meeting with your event team. </a:t>
            </a:r>
          </a:p>
          <a:p>
            <a:pPr algn="l">
              <a:lnSpc>
                <a:spcPts val="2520"/>
              </a:lnSpc>
            </a:pPr>
            <a:r>
              <a:rPr lang="en-US" sz="1800">
                <a:solidFill>
                  <a:srgbClr val="000000"/>
                </a:solidFill>
                <a:latin typeface="Montserrat Classic"/>
                <a:ea typeface="Montserrat Classic"/>
                <a:cs typeface="Montserrat Classic"/>
                <a:sym typeface="Montserrat Classic"/>
              </a:rPr>
              <a:t>Review roles and responsibilities and the show flow to ensure that everyone is on the same page. Share event-day contact information amongst the team. </a:t>
            </a:r>
          </a:p>
        </p:txBody>
      </p:sp>
      <p:sp>
        <p:nvSpPr>
          <p:cNvPr id="10" name="TextBox 10"/>
          <p:cNvSpPr txBox="1"/>
          <p:nvPr/>
        </p:nvSpPr>
        <p:spPr>
          <a:xfrm>
            <a:off x="777240" y="7402830"/>
            <a:ext cx="6217920" cy="187833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04. </a:t>
            </a:r>
            <a:r>
              <a:rPr lang="en-US" sz="1800">
                <a:solidFill>
                  <a:srgbClr val="000000"/>
                </a:solidFill>
                <a:latin typeface="Montserrat Classic Bold"/>
                <a:ea typeface="Montserrat Classic Bold"/>
                <a:cs typeface="Montserrat Classic Bold"/>
                <a:sym typeface="Montserrat Classic Bold"/>
              </a:rPr>
              <a:t>Ensure the fliers and programs are edited and distributed properly.</a:t>
            </a:r>
          </a:p>
          <a:p>
            <a:pPr algn="l">
              <a:lnSpc>
                <a:spcPts val="2520"/>
              </a:lnSpc>
            </a:pPr>
            <a:r>
              <a:rPr lang="en-US" sz="1800">
                <a:solidFill>
                  <a:srgbClr val="000000"/>
                </a:solidFill>
                <a:latin typeface="Montserrat Classic"/>
                <a:ea typeface="Montserrat Classic"/>
                <a:cs typeface="Montserrat Classic"/>
                <a:sym typeface="Montserrat Classic"/>
              </a:rPr>
              <a:t>Make sure that if you make a flier or program that you have it proofread for any errors. Always doublecheck that the names of VIP’s, sponsors and entertainers are spelled correctly. </a:t>
            </a:r>
          </a:p>
        </p:txBody>
      </p:sp>
      <p:pic>
        <p:nvPicPr>
          <p:cNvPr id="30" name="Audio 29">
            <a:hlinkClick r:id="" action="ppaction://media"/>
            <a:extLst>
              <a:ext uri="{FF2B5EF4-FFF2-40B4-BE49-F238E27FC236}">
                <a16:creationId xmlns:a16="http://schemas.microsoft.com/office/drawing/2014/main" id="{C62A4550-CED1-E8CD-0191-94CE92D9A90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32500" t="-332500" r="-332500" b="-332500"/>
          <a:stretch>
            <a:fillRect/>
          </a:stretch>
        </p:blipFill>
        <p:spPr>
          <a:xfrm>
            <a:off x="6129356" y="8615182"/>
            <a:ext cx="2331720" cy="233172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2995"/>
    </mc:Choice>
    <mc:Fallback xmlns="">
      <p:transition spd="slow" advTm="12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FF1"/>
        </a:solidFill>
        <a:effectLst/>
      </p:bgPr>
    </p:bg>
    <p:spTree>
      <p:nvGrpSpPr>
        <p:cNvPr id="1" name=""/>
        <p:cNvGrpSpPr/>
        <p:nvPr/>
      </p:nvGrpSpPr>
      <p:grpSpPr>
        <a:xfrm>
          <a:off x="0" y="0"/>
          <a:ext cx="0" cy="0"/>
          <a:chOff x="0" y="0"/>
          <a:chExt cx="0" cy="0"/>
        </a:xfrm>
      </p:grpSpPr>
      <p:grpSp>
        <p:nvGrpSpPr>
          <p:cNvPr id="2" name="Group 2"/>
          <p:cNvGrpSpPr/>
          <p:nvPr/>
        </p:nvGrpSpPr>
        <p:grpSpPr>
          <a:xfrm>
            <a:off x="477184" y="755980"/>
            <a:ext cx="6818032" cy="1135686"/>
            <a:chOff x="0" y="-28347"/>
            <a:chExt cx="9090709" cy="1514248"/>
          </a:xfrm>
        </p:grpSpPr>
        <p:sp>
          <p:nvSpPr>
            <p:cNvPr id="3" name="Freeform 3"/>
            <p:cNvSpPr/>
            <p:nvPr/>
          </p:nvSpPr>
          <p:spPr>
            <a:xfrm>
              <a:off x="0" y="0"/>
              <a:ext cx="9090709" cy="1485901"/>
            </a:xfrm>
            <a:custGeom>
              <a:avLst/>
              <a:gdLst/>
              <a:ahLst/>
              <a:cxnLst/>
              <a:rect l="l" t="t" r="r" b="b"/>
              <a:pathLst>
                <a:path w="9090709" h="1485901">
                  <a:moveTo>
                    <a:pt x="0" y="0"/>
                  </a:moveTo>
                  <a:lnTo>
                    <a:pt x="9090709" y="0"/>
                  </a:lnTo>
                  <a:lnTo>
                    <a:pt x="9090709" y="1485901"/>
                  </a:lnTo>
                  <a:lnTo>
                    <a:pt x="0" y="14859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76611" y="-28347"/>
              <a:ext cx="8537486" cy="1418769"/>
            </a:xfrm>
            <a:prstGeom prst="rect">
              <a:avLst/>
            </a:prstGeom>
          </p:spPr>
          <p:txBody>
            <a:bodyPr lIns="0" tIns="0" rIns="0" bIns="0" rtlCol="0" anchor="t">
              <a:spAutoFit/>
            </a:bodyPr>
            <a:lstStyle/>
            <a:p>
              <a:pPr algn="ctr">
                <a:lnSpc>
                  <a:spcPts val="8943"/>
                </a:lnSpc>
              </a:pPr>
              <a:r>
                <a:rPr lang="en-US" sz="6388">
                  <a:solidFill>
                    <a:srgbClr val="000000"/>
                  </a:solidFill>
                  <a:latin typeface="Anton"/>
                  <a:ea typeface="Anton"/>
                  <a:cs typeface="Anton"/>
                  <a:sym typeface="Anton"/>
                </a:rPr>
                <a:t>2-1 Week(s) Out</a:t>
              </a:r>
            </a:p>
          </p:txBody>
        </p:sp>
      </p:grpSp>
      <p:sp>
        <p:nvSpPr>
          <p:cNvPr id="5" name="Freeform 5"/>
          <p:cNvSpPr/>
          <p:nvPr/>
        </p:nvSpPr>
        <p:spPr>
          <a:xfrm>
            <a:off x="984168" y="3945205"/>
            <a:ext cx="1719138" cy="1757483"/>
          </a:xfrm>
          <a:custGeom>
            <a:avLst/>
            <a:gdLst/>
            <a:ahLst/>
            <a:cxnLst/>
            <a:rect l="l" t="t" r="r" b="b"/>
            <a:pathLst>
              <a:path w="1719138" h="1757483">
                <a:moveTo>
                  <a:pt x="0" y="0"/>
                </a:moveTo>
                <a:lnTo>
                  <a:pt x="1719139" y="0"/>
                </a:lnTo>
                <a:lnTo>
                  <a:pt x="1719139" y="1757484"/>
                </a:lnTo>
                <a:lnTo>
                  <a:pt x="0" y="17574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984168" y="7987281"/>
            <a:ext cx="2172869" cy="1742246"/>
          </a:xfrm>
          <a:custGeom>
            <a:avLst/>
            <a:gdLst/>
            <a:ahLst/>
            <a:cxnLst/>
            <a:rect l="l" t="t" r="r" b="b"/>
            <a:pathLst>
              <a:path w="2172869" h="1742246">
                <a:moveTo>
                  <a:pt x="2172870" y="0"/>
                </a:moveTo>
                <a:lnTo>
                  <a:pt x="0" y="0"/>
                </a:lnTo>
                <a:lnTo>
                  <a:pt x="0" y="1742247"/>
                </a:lnTo>
                <a:lnTo>
                  <a:pt x="2172870" y="1742247"/>
                </a:lnTo>
                <a:lnTo>
                  <a:pt x="217287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4657592" y="5586466"/>
            <a:ext cx="2130639" cy="2082700"/>
          </a:xfrm>
          <a:custGeom>
            <a:avLst/>
            <a:gdLst/>
            <a:ahLst/>
            <a:cxnLst/>
            <a:rect l="l" t="t" r="r" b="b"/>
            <a:pathLst>
              <a:path w="2130639" h="2082700">
                <a:moveTo>
                  <a:pt x="0" y="0"/>
                </a:moveTo>
                <a:lnTo>
                  <a:pt x="2130640" y="0"/>
                </a:lnTo>
                <a:lnTo>
                  <a:pt x="2130640" y="2082700"/>
                </a:lnTo>
                <a:lnTo>
                  <a:pt x="0" y="2082700"/>
                </a:lnTo>
                <a:lnTo>
                  <a:pt x="0" y="0"/>
                </a:lnTo>
                <a:close/>
              </a:path>
            </a:pathLst>
          </a:custGeom>
          <a:blipFill>
            <a:blip r:embed="rId11"/>
            <a:stretch>
              <a:fillRect/>
            </a:stretch>
          </a:blipFill>
        </p:spPr>
        <p:txBody>
          <a:bodyPr/>
          <a:lstStyle/>
          <a:p>
            <a:endParaRPr lang="en-US"/>
          </a:p>
        </p:txBody>
      </p:sp>
      <p:sp>
        <p:nvSpPr>
          <p:cNvPr id="8" name="TextBox 8"/>
          <p:cNvSpPr txBox="1"/>
          <p:nvPr/>
        </p:nvSpPr>
        <p:spPr>
          <a:xfrm>
            <a:off x="592990" y="5729607"/>
            <a:ext cx="4064602" cy="2192655"/>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03.</a:t>
            </a:r>
            <a:r>
              <a:rPr lang="en-US" sz="1800">
                <a:solidFill>
                  <a:srgbClr val="000000"/>
                </a:solidFill>
                <a:latin typeface="Montserrat Classic Bold"/>
                <a:ea typeface="Montserrat Classic Bold"/>
                <a:cs typeface="Montserrat Classic Bold"/>
                <a:sym typeface="Montserrat Classic Bold"/>
              </a:rPr>
              <a:t> Monitor the weather. </a:t>
            </a:r>
          </a:p>
          <a:p>
            <a:pPr algn="l">
              <a:lnSpc>
                <a:spcPts val="2520"/>
              </a:lnSpc>
            </a:pPr>
            <a:r>
              <a:rPr lang="en-US" sz="1800">
                <a:solidFill>
                  <a:srgbClr val="000000"/>
                </a:solidFill>
                <a:latin typeface="Montserrat Classic"/>
                <a:ea typeface="Montserrat Classic"/>
                <a:cs typeface="Montserrat Classic"/>
                <a:sym typeface="Montserrat Classic"/>
              </a:rPr>
              <a:t>Make sure to keep updated on any possible weather conditions that may affect the site plan and the attendance of the event. Try exploring programming alternatives. </a:t>
            </a:r>
          </a:p>
        </p:txBody>
      </p:sp>
      <p:sp>
        <p:nvSpPr>
          <p:cNvPr id="9" name="TextBox 9"/>
          <p:cNvSpPr txBox="1"/>
          <p:nvPr/>
        </p:nvSpPr>
        <p:spPr>
          <a:xfrm>
            <a:off x="3425859" y="4069558"/>
            <a:ext cx="3569301" cy="124968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02.</a:t>
            </a:r>
            <a:r>
              <a:rPr lang="en-US" sz="1800">
                <a:solidFill>
                  <a:srgbClr val="000000"/>
                </a:solidFill>
                <a:latin typeface="Montserrat Classic Bold"/>
                <a:ea typeface="Montserrat Classic Bold"/>
                <a:cs typeface="Montserrat Classic Bold"/>
                <a:sym typeface="Montserrat Classic Bold"/>
              </a:rPr>
              <a:t> Monitor your registrations. </a:t>
            </a:r>
          </a:p>
          <a:p>
            <a:pPr algn="l">
              <a:lnSpc>
                <a:spcPts val="2520"/>
              </a:lnSpc>
            </a:pPr>
            <a:r>
              <a:rPr lang="en-US" sz="1800">
                <a:solidFill>
                  <a:srgbClr val="000000"/>
                </a:solidFill>
                <a:latin typeface="Montserrat Classic"/>
                <a:ea typeface="Montserrat Classic"/>
                <a:cs typeface="Montserrat Classic"/>
                <a:sym typeface="Montserrat Classic"/>
              </a:rPr>
              <a:t>Consider adjusting your event plan if your attendance will be lower than expected. </a:t>
            </a:r>
          </a:p>
        </p:txBody>
      </p:sp>
      <p:sp>
        <p:nvSpPr>
          <p:cNvPr id="10" name="TextBox 10"/>
          <p:cNvSpPr txBox="1"/>
          <p:nvPr/>
        </p:nvSpPr>
        <p:spPr>
          <a:xfrm>
            <a:off x="988615" y="9624753"/>
            <a:ext cx="5795170" cy="312578"/>
          </a:xfrm>
          <a:prstGeom prst="rect">
            <a:avLst/>
          </a:prstGeom>
        </p:spPr>
        <p:txBody>
          <a:bodyPr lIns="0" tIns="0" rIns="0" bIns="0" rtlCol="0" anchor="t">
            <a:spAutoFit/>
          </a:bodyPr>
          <a:lstStyle/>
          <a:p>
            <a:pPr algn="ctr">
              <a:lnSpc>
                <a:spcPts val="2703"/>
              </a:lnSpc>
              <a:spcBef>
                <a:spcPct val="0"/>
              </a:spcBef>
            </a:pPr>
            <a:r>
              <a:rPr lang="en-US" sz="1422" spc="227">
                <a:solidFill>
                  <a:srgbClr val="000000"/>
                </a:solidFill>
                <a:latin typeface="Montserrat Classic"/>
                <a:ea typeface="Montserrat Classic"/>
                <a:cs typeface="Montserrat Classic"/>
                <a:sym typeface="Montserrat Classic"/>
              </a:rPr>
              <a:t>Park Services | Fairfax County Park Authority | 13 </a:t>
            </a:r>
          </a:p>
        </p:txBody>
      </p:sp>
      <p:sp>
        <p:nvSpPr>
          <p:cNvPr id="11" name="TextBox 11"/>
          <p:cNvSpPr txBox="1"/>
          <p:nvPr/>
        </p:nvSpPr>
        <p:spPr>
          <a:xfrm>
            <a:off x="3425859" y="7631066"/>
            <a:ext cx="3869357" cy="187833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04.</a:t>
            </a:r>
            <a:r>
              <a:rPr lang="en-US" sz="1800">
                <a:solidFill>
                  <a:srgbClr val="000000"/>
                </a:solidFill>
                <a:latin typeface="Montserrat Classic Bold"/>
                <a:ea typeface="Montserrat Classic Bold"/>
                <a:cs typeface="Montserrat Classic Bold"/>
                <a:sym typeface="Montserrat Classic Bold"/>
              </a:rPr>
              <a:t> Work through any expected equipment delays. </a:t>
            </a:r>
          </a:p>
          <a:p>
            <a:pPr algn="l">
              <a:lnSpc>
                <a:spcPts val="2520"/>
              </a:lnSpc>
            </a:pPr>
            <a:r>
              <a:rPr lang="en-US" sz="1800">
                <a:solidFill>
                  <a:srgbClr val="000000"/>
                </a:solidFill>
                <a:latin typeface="Montserrat Classic"/>
                <a:ea typeface="Montserrat Classic"/>
                <a:cs typeface="Montserrat Classic"/>
                <a:sym typeface="Montserrat Classic"/>
              </a:rPr>
              <a:t>If you are facing any equipment issues, work with your manager to explore possible solutions or alternatives. </a:t>
            </a:r>
          </a:p>
        </p:txBody>
      </p:sp>
      <p:sp>
        <p:nvSpPr>
          <p:cNvPr id="12" name="TextBox 12"/>
          <p:cNvSpPr txBox="1"/>
          <p:nvPr/>
        </p:nvSpPr>
        <p:spPr>
          <a:xfrm>
            <a:off x="592990" y="1962100"/>
            <a:ext cx="6484059" cy="187833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01﻿. </a:t>
            </a:r>
            <a:r>
              <a:rPr lang="en-US" sz="1800">
                <a:solidFill>
                  <a:srgbClr val="000000"/>
                </a:solidFill>
                <a:latin typeface="Montserrat Classic Bold"/>
                <a:ea typeface="Montserrat Classic Bold"/>
                <a:cs typeface="Montserrat Classic Bold"/>
                <a:sym typeface="Montserrat Classic Bold"/>
              </a:rPr>
              <a:t>Finalize confirmations. </a:t>
            </a:r>
          </a:p>
          <a:p>
            <a:pPr algn="l">
              <a:lnSpc>
                <a:spcPts val="2520"/>
              </a:lnSpc>
            </a:pPr>
            <a:r>
              <a:rPr lang="en-US" sz="1800">
                <a:solidFill>
                  <a:srgbClr val="000000"/>
                </a:solidFill>
                <a:latin typeface="Montserrat Classic"/>
                <a:ea typeface="Montserrat Classic"/>
                <a:cs typeface="Montserrat Classic"/>
                <a:sym typeface="Montserrat Classic"/>
              </a:rPr>
              <a:t>Are all of the vendors and entertainers confirmed for the event? Are payment methods in place? Make sure to send correspondence to everyone involved in the event, including arrival information, the site plan, and FAQs to minimize confusion during the event. </a:t>
            </a:r>
          </a:p>
        </p:txBody>
      </p:sp>
      <p:pic>
        <p:nvPicPr>
          <p:cNvPr id="15" name="Audio 14">
            <a:hlinkClick r:id="" action="ppaction://media"/>
            <a:extLst>
              <a:ext uri="{FF2B5EF4-FFF2-40B4-BE49-F238E27FC236}">
                <a16:creationId xmlns:a16="http://schemas.microsoft.com/office/drawing/2014/main" id="{E61AC74A-BC79-A93C-C9F7-7F1184D0DB7E}"/>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332500" t="-332500" r="-332500" b="-332500"/>
          <a:stretch>
            <a:fillRect/>
          </a:stretch>
        </p:blipFill>
        <p:spPr>
          <a:xfrm>
            <a:off x="6129356" y="8615182"/>
            <a:ext cx="2331720" cy="233172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0538"/>
    </mc:Choice>
    <mc:Fallback>
      <p:transition spd="slow" advTm="30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FF1"/>
        </a:solidFill>
        <a:effectLst/>
      </p:bgPr>
    </p:bg>
    <p:spTree>
      <p:nvGrpSpPr>
        <p:cNvPr id="1" name=""/>
        <p:cNvGrpSpPr/>
        <p:nvPr/>
      </p:nvGrpSpPr>
      <p:grpSpPr>
        <a:xfrm>
          <a:off x="0" y="0"/>
          <a:ext cx="0" cy="0"/>
          <a:chOff x="0" y="0"/>
          <a:chExt cx="0" cy="0"/>
        </a:xfrm>
      </p:grpSpPr>
      <p:grpSp>
        <p:nvGrpSpPr>
          <p:cNvPr id="2" name="Group 2"/>
          <p:cNvGrpSpPr/>
          <p:nvPr/>
        </p:nvGrpSpPr>
        <p:grpSpPr>
          <a:xfrm>
            <a:off x="477184" y="755980"/>
            <a:ext cx="6818032" cy="1135686"/>
            <a:chOff x="0" y="-28347"/>
            <a:chExt cx="9090709" cy="1514248"/>
          </a:xfrm>
        </p:grpSpPr>
        <p:sp>
          <p:nvSpPr>
            <p:cNvPr id="3" name="Freeform 3"/>
            <p:cNvSpPr/>
            <p:nvPr/>
          </p:nvSpPr>
          <p:spPr>
            <a:xfrm>
              <a:off x="0" y="0"/>
              <a:ext cx="9090709" cy="1485901"/>
            </a:xfrm>
            <a:custGeom>
              <a:avLst/>
              <a:gdLst/>
              <a:ahLst/>
              <a:cxnLst/>
              <a:rect l="l" t="t" r="r" b="b"/>
              <a:pathLst>
                <a:path w="9090709" h="1485901">
                  <a:moveTo>
                    <a:pt x="0" y="0"/>
                  </a:moveTo>
                  <a:lnTo>
                    <a:pt x="9090709" y="0"/>
                  </a:lnTo>
                  <a:lnTo>
                    <a:pt x="9090709" y="1485901"/>
                  </a:lnTo>
                  <a:lnTo>
                    <a:pt x="0" y="14859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76611" y="-28347"/>
              <a:ext cx="8537486" cy="1418769"/>
            </a:xfrm>
            <a:prstGeom prst="rect">
              <a:avLst/>
            </a:prstGeom>
          </p:spPr>
          <p:txBody>
            <a:bodyPr lIns="0" tIns="0" rIns="0" bIns="0" rtlCol="0" anchor="t">
              <a:spAutoFit/>
            </a:bodyPr>
            <a:lstStyle/>
            <a:p>
              <a:pPr algn="ctr">
                <a:lnSpc>
                  <a:spcPts val="8943"/>
                </a:lnSpc>
              </a:pPr>
              <a:r>
                <a:rPr lang="en-US" sz="6388">
                  <a:solidFill>
                    <a:srgbClr val="000000"/>
                  </a:solidFill>
                  <a:latin typeface="Anton"/>
                  <a:ea typeface="Anton"/>
                  <a:cs typeface="Anton"/>
                  <a:sym typeface="Anton"/>
                </a:rPr>
                <a:t>Day of the Event</a:t>
              </a:r>
            </a:p>
          </p:txBody>
        </p:sp>
      </p:grpSp>
      <p:sp>
        <p:nvSpPr>
          <p:cNvPr id="5" name="TextBox 5"/>
          <p:cNvSpPr txBox="1"/>
          <p:nvPr/>
        </p:nvSpPr>
        <p:spPr>
          <a:xfrm>
            <a:off x="777240" y="2257641"/>
            <a:ext cx="6217920" cy="187833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01.</a:t>
            </a:r>
            <a:r>
              <a:rPr lang="en-US" sz="1800">
                <a:solidFill>
                  <a:srgbClr val="000000"/>
                </a:solidFill>
                <a:latin typeface="Montserrat Classic Bold"/>
                <a:ea typeface="Montserrat Classic Bold"/>
                <a:cs typeface="Montserrat Classic Bold"/>
                <a:sym typeface="Montserrat Classic Bold"/>
              </a:rPr>
              <a:t> Continue to monitor the weather. </a:t>
            </a:r>
          </a:p>
          <a:p>
            <a:pPr algn="l">
              <a:lnSpc>
                <a:spcPts val="2520"/>
              </a:lnSpc>
            </a:pPr>
            <a:r>
              <a:rPr lang="en-US" sz="1800">
                <a:solidFill>
                  <a:srgbClr val="000000"/>
                </a:solidFill>
                <a:latin typeface="Montserrat Classic"/>
                <a:ea typeface="Montserrat Classic"/>
                <a:cs typeface="Montserrat Classic"/>
                <a:sym typeface="Montserrat Classic"/>
              </a:rPr>
              <a:t>Make sure to keep updated on any possible weather conditions that may affect execution of the event. Since many FCPA venues are outdoors, if inclement weather occurs, it may be necessary to make an onsite determination to cancel the event. </a:t>
            </a:r>
          </a:p>
        </p:txBody>
      </p:sp>
      <p:sp>
        <p:nvSpPr>
          <p:cNvPr id="6" name="TextBox 6"/>
          <p:cNvSpPr txBox="1"/>
          <p:nvPr/>
        </p:nvSpPr>
        <p:spPr>
          <a:xfrm>
            <a:off x="777240" y="6868096"/>
            <a:ext cx="6357227" cy="1564005"/>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03. </a:t>
            </a:r>
            <a:r>
              <a:rPr lang="en-US" sz="1800">
                <a:solidFill>
                  <a:srgbClr val="000000"/>
                </a:solidFill>
                <a:latin typeface="Montserrat Classic Bold"/>
                <a:ea typeface="Montserrat Classic Bold"/>
                <a:cs typeface="Montserrat Classic Bold"/>
                <a:sym typeface="Montserrat Classic Bold"/>
              </a:rPr>
              <a:t>Monitor your guests. </a:t>
            </a:r>
          </a:p>
          <a:p>
            <a:pPr algn="l">
              <a:lnSpc>
                <a:spcPts val="2520"/>
              </a:lnSpc>
            </a:pPr>
            <a:r>
              <a:rPr lang="en-US" sz="1800">
                <a:solidFill>
                  <a:srgbClr val="000000"/>
                </a:solidFill>
                <a:latin typeface="Montserrat Classic"/>
                <a:ea typeface="Montserrat Classic"/>
                <a:cs typeface="Montserrat Classic"/>
                <a:sym typeface="Montserrat Classic"/>
              </a:rPr>
              <a:t>Make sure you are monitoring the attendees. Use this as an opportunity for community engagement. If the event exceeds capacity, make adjustments to accommodate. </a:t>
            </a:r>
          </a:p>
        </p:txBody>
      </p:sp>
      <p:sp>
        <p:nvSpPr>
          <p:cNvPr id="7" name="TextBox 7"/>
          <p:cNvSpPr txBox="1"/>
          <p:nvPr/>
        </p:nvSpPr>
        <p:spPr>
          <a:xfrm>
            <a:off x="983180" y="9624753"/>
            <a:ext cx="5806040" cy="312578"/>
          </a:xfrm>
          <a:prstGeom prst="rect">
            <a:avLst/>
          </a:prstGeom>
        </p:spPr>
        <p:txBody>
          <a:bodyPr lIns="0" tIns="0" rIns="0" bIns="0" rtlCol="0" anchor="t">
            <a:spAutoFit/>
          </a:bodyPr>
          <a:lstStyle/>
          <a:p>
            <a:pPr algn="ctr">
              <a:lnSpc>
                <a:spcPts val="2703"/>
              </a:lnSpc>
              <a:spcBef>
                <a:spcPct val="0"/>
              </a:spcBef>
            </a:pPr>
            <a:r>
              <a:rPr lang="en-US" sz="1422" spc="227">
                <a:solidFill>
                  <a:srgbClr val="000000"/>
                </a:solidFill>
                <a:latin typeface="Montserrat Classic"/>
                <a:ea typeface="Montserrat Classic"/>
                <a:cs typeface="Montserrat Classic"/>
                <a:sym typeface="Montserrat Classic"/>
              </a:rPr>
              <a:t>Park Services | Fairfax County Park Authority | 14 </a:t>
            </a:r>
          </a:p>
        </p:txBody>
      </p:sp>
      <p:sp>
        <p:nvSpPr>
          <p:cNvPr id="8" name="TextBox 8"/>
          <p:cNvSpPr txBox="1"/>
          <p:nvPr/>
        </p:nvSpPr>
        <p:spPr>
          <a:xfrm>
            <a:off x="777240" y="4399216"/>
            <a:ext cx="3377988" cy="250698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02. </a:t>
            </a:r>
            <a:r>
              <a:rPr lang="en-US" sz="1800">
                <a:solidFill>
                  <a:srgbClr val="000000"/>
                </a:solidFill>
                <a:latin typeface="Montserrat Classic Bold"/>
                <a:ea typeface="Montserrat Classic Bold"/>
                <a:cs typeface="Montserrat Classic Bold"/>
                <a:sym typeface="Montserrat Classic Bold"/>
              </a:rPr>
              <a:t>Set up your event based on your site plan. </a:t>
            </a:r>
          </a:p>
          <a:p>
            <a:pPr algn="l">
              <a:lnSpc>
                <a:spcPts val="2520"/>
              </a:lnSpc>
            </a:pPr>
            <a:r>
              <a:rPr lang="en-US" sz="1800">
                <a:solidFill>
                  <a:srgbClr val="000000"/>
                </a:solidFill>
                <a:latin typeface="Montserrat Classic"/>
                <a:ea typeface="Montserrat Classic"/>
                <a:cs typeface="Montserrat Classic"/>
                <a:sym typeface="Montserrat Classic"/>
              </a:rPr>
              <a:t>If you are facing any unexpected equipment issues or layout challenges, be open to making on-the-spot changes.</a:t>
            </a:r>
          </a:p>
          <a:p>
            <a:pPr algn="l">
              <a:lnSpc>
                <a:spcPts val="2520"/>
              </a:lnSpc>
            </a:pPr>
            <a:endParaRPr lang="en-US" sz="1800">
              <a:solidFill>
                <a:srgbClr val="000000"/>
              </a:solidFill>
              <a:latin typeface="Montserrat Classic"/>
              <a:ea typeface="Montserrat Classic"/>
              <a:cs typeface="Montserrat Classic"/>
              <a:sym typeface="Montserrat Classic"/>
            </a:endParaRPr>
          </a:p>
        </p:txBody>
      </p:sp>
      <p:sp>
        <p:nvSpPr>
          <p:cNvPr id="9" name="Freeform 9"/>
          <p:cNvSpPr/>
          <p:nvPr/>
        </p:nvSpPr>
        <p:spPr>
          <a:xfrm>
            <a:off x="4802517" y="4028706"/>
            <a:ext cx="2598578" cy="2686499"/>
          </a:xfrm>
          <a:custGeom>
            <a:avLst/>
            <a:gdLst/>
            <a:ahLst/>
            <a:cxnLst/>
            <a:rect l="l" t="t" r="r" b="b"/>
            <a:pathLst>
              <a:path w="2598578" h="2686499">
                <a:moveTo>
                  <a:pt x="0" y="0"/>
                </a:moveTo>
                <a:lnTo>
                  <a:pt x="2598578" y="0"/>
                </a:lnTo>
                <a:lnTo>
                  <a:pt x="2598578" y="2686500"/>
                </a:lnTo>
                <a:lnTo>
                  <a:pt x="0" y="26865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2711484" y="8109585"/>
            <a:ext cx="2488739" cy="1619943"/>
          </a:xfrm>
          <a:custGeom>
            <a:avLst/>
            <a:gdLst/>
            <a:ahLst/>
            <a:cxnLst/>
            <a:rect l="l" t="t" r="r" b="b"/>
            <a:pathLst>
              <a:path w="2488739" h="1619943">
                <a:moveTo>
                  <a:pt x="0" y="0"/>
                </a:moveTo>
                <a:lnTo>
                  <a:pt x="2488739" y="0"/>
                </a:lnTo>
                <a:lnTo>
                  <a:pt x="2488739" y="1619943"/>
                </a:lnTo>
                <a:lnTo>
                  <a:pt x="0" y="16199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3" name="Audio 12">
            <a:hlinkClick r:id="" action="ppaction://media"/>
            <a:extLst>
              <a:ext uri="{FF2B5EF4-FFF2-40B4-BE49-F238E27FC236}">
                <a16:creationId xmlns:a16="http://schemas.microsoft.com/office/drawing/2014/main" id="{B93BC850-03B2-5B6B-26E8-3D2DC6CF2229}"/>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332500" t="-332500" r="-332500" b="-332500"/>
          <a:stretch>
            <a:fillRect/>
          </a:stretch>
        </p:blipFill>
        <p:spPr>
          <a:xfrm>
            <a:off x="6132762" y="8615182"/>
            <a:ext cx="2331720" cy="233172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3836"/>
    </mc:Choice>
    <mc:Fallback xmlns="">
      <p:transition spd="slow" advTm="23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EFF1"/>
        </a:solidFill>
        <a:effectLst/>
      </p:bgPr>
    </p:bg>
    <p:spTree>
      <p:nvGrpSpPr>
        <p:cNvPr id="1" name=""/>
        <p:cNvGrpSpPr/>
        <p:nvPr/>
      </p:nvGrpSpPr>
      <p:grpSpPr>
        <a:xfrm>
          <a:off x="0" y="0"/>
          <a:ext cx="0" cy="0"/>
          <a:chOff x="0" y="0"/>
          <a:chExt cx="0" cy="0"/>
        </a:xfrm>
      </p:grpSpPr>
      <p:grpSp>
        <p:nvGrpSpPr>
          <p:cNvPr id="2" name="Group 2"/>
          <p:cNvGrpSpPr/>
          <p:nvPr/>
        </p:nvGrpSpPr>
        <p:grpSpPr>
          <a:xfrm>
            <a:off x="477184" y="755980"/>
            <a:ext cx="6818032" cy="1135686"/>
            <a:chOff x="0" y="-28347"/>
            <a:chExt cx="9090709" cy="1514248"/>
          </a:xfrm>
        </p:grpSpPr>
        <p:sp>
          <p:nvSpPr>
            <p:cNvPr id="3" name="Freeform 3"/>
            <p:cNvSpPr/>
            <p:nvPr/>
          </p:nvSpPr>
          <p:spPr>
            <a:xfrm>
              <a:off x="0" y="0"/>
              <a:ext cx="9090709" cy="1485901"/>
            </a:xfrm>
            <a:custGeom>
              <a:avLst/>
              <a:gdLst/>
              <a:ahLst/>
              <a:cxnLst/>
              <a:rect l="l" t="t" r="r" b="b"/>
              <a:pathLst>
                <a:path w="9090709" h="1485901">
                  <a:moveTo>
                    <a:pt x="0" y="0"/>
                  </a:moveTo>
                  <a:lnTo>
                    <a:pt x="9090709" y="0"/>
                  </a:lnTo>
                  <a:lnTo>
                    <a:pt x="9090709" y="1485901"/>
                  </a:lnTo>
                  <a:lnTo>
                    <a:pt x="0" y="14859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76611" y="-28347"/>
              <a:ext cx="8537486" cy="1418769"/>
            </a:xfrm>
            <a:prstGeom prst="rect">
              <a:avLst/>
            </a:prstGeom>
          </p:spPr>
          <p:txBody>
            <a:bodyPr lIns="0" tIns="0" rIns="0" bIns="0" rtlCol="0" anchor="t">
              <a:spAutoFit/>
            </a:bodyPr>
            <a:lstStyle/>
            <a:p>
              <a:pPr algn="ctr">
                <a:lnSpc>
                  <a:spcPts val="8943"/>
                </a:lnSpc>
              </a:pPr>
              <a:r>
                <a:rPr lang="en-US" sz="6388">
                  <a:solidFill>
                    <a:srgbClr val="000000"/>
                  </a:solidFill>
                  <a:latin typeface="Anton"/>
                  <a:ea typeface="Anton"/>
                  <a:cs typeface="Anton"/>
                  <a:sym typeface="Anton"/>
                </a:rPr>
                <a:t>Debrief</a:t>
              </a:r>
            </a:p>
          </p:txBody>
        </p:sp>
      </p:grpSp>
      <p:sp>
        <p:nvSpPr>
          <p:cNvPr id="5" name="Freeform 5"/>
          <p:cNvSpPr/>
          <p:nvPr/>
        </p:nvSpPr>
        <p:spPr>
          <a:xfrm>
            <a:off x="1755792" y="3726805"/>
            <a:ext cx="4260817" cy="3876382"/>
          </a:xfrm>
          <a:custGeom>
            <a:avLst/>
            <a:gdLst/>
            <a:ahLst/>
            <a:cxnLst/>
            <a:rect l="l" t="t" r="r" b="b"/>
            <a:pathLst>
              <a:path w="4260817" h="3876382">
                <a:moveTo>
                  <a:pt x="0" y="0"/>
                </a:moveTo>
                <a:lnTo>
                  <a:pt x="4260816" y="0"/>
                </a:lnTo>
                <a:lnTo>
                  <a:pt x="4260816" y="3876382"/>
                </a:lnTo>
                <a:lnTo>
                  <a:pt x="0" y="38763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777240" y="2190931"/>
            <a:ext cx="6217920" cy="1249680"/>
          </a:xfrm>
          <a:prstGeom prst="rect">
            <a:avLst/>
          </a:prstGeom>
        </p:spPr>
        <p:txBody>
          <a:bodyPr lIns="0" tIns="0" rIns="0" bIns="0" rtlCol="0" anchor="t">
            <a:spAutoFit/>
          </a:bodyPr>
          <a:lstStyle/>
          <a:p>
            <a:pPr algn="l">
              <a:lnSpc>
                <a:spcPts val="2520"/>
              </a:lnSpc>
            </a:pPr>
            <a:r>
              <a:rPr lang="en-US" sz="1800">
                <a:solidFill>
                  <a:srgbClr val="000000"/>
                </a:solidFill>
                <a:latin typeface="Montserrat Classic"/>
                <a:ea typeface="Montserrat Classic"/>
                <a:cs typeface="Montserrat Classic"/>
                <a:sym typeface="Montserrat Classic"/>
              </a:rPr>
              <a:t>Congratulations! You have planned your FCPA event! It’s good practice to poll the planning team and other involved parties for a post-event evaluation. </a:t>
            </a:r>
          </a:p>
          <a:p>
            <a:pPr algn="l">
              <a:lnSpc>
                <a:spcPts val="2520"/>
              </a:lnSpc>
            </a:pPr>
            <a:endParaRPr lang="en-US" sz="1800">
              <a:solidFill>
                <a:srgbClr val="000000"/>
              </a:solidFill>
              <a:latin typeface="Montserrat Classic"/>
              <a:ea typeface="Montserrat Classic"/>
              <a:cs typeface="Montserrat Classic"/>
              <a:sym typeface="Montserrat Classic"/>
            </a:endParaRPr>
          </a:p>
        </p:txBody>
      </p:sp>
      <p:sp>
        <p:nvSpPr>
          <p:cNvPr id="7" name="TextBox 7"/>
          <p:cNvSpPr txBox="1"/>
          <p:nvPr/>
        </p:nvSpPr>
        <p:spPr>
          <a:xfrm>
            <a:off x="985157" y="9624753"/>
            <a:ext cx="5802087" cy="312578"/>
          </a:xfrm>
          <a:prstGeom prst="rect">
            <a:avLst/>
          </a:prstGeom>
        </p:spPr>
        <p:txBody>
          <a:bodyPr lIns="0" tIns="0" rIns="0" bIns="0" rtlCol="0" anchor="t">
            <a:spAutoFit/>
          </a:bodyPr>
          <a:lstStyle/>
          <a:p>
            <a:pPr algn="ctr">
              <a:lnSpc>
                <a:spcPts val="2703"/>
              </a:lnSpc>
              <a:spcBef>
                <a:spcPct val="0"/>
              </a:spcBef>
            </a:pPr>
            <a:r>
              <a:rPr lang="en-US" sz="1422" spc="227">
                <a:solidFill>
                  <a:srgbClr val="000000"/>
                </a:solidFill>
                <a:latin typeface="Montserrat Classic"/>
                <a:ea typeface="Montserrat Classic"/>
                <a:cs typeface="Montserrat Classic"/>
                <a:sym typeface="Montserrat Classic"/>
              </a:rPr>
              <a:t>Park Services | Fairfax County Park Authority | 15 </a:t>
            </a:r>
          </a:p>
        </p:txBody>
      </p:sp>
      <p:pic>
        <p:nvPicPr>
          <p:cNvPr id="14" name="Audio 13">
            <a:hlinkClick r:id="" action="ppaction://media"/>
            <a:extLst>
              <a:ext uri="{FF2B5EF4-FFF2-40B4-BE49-F238E27FC236}">
                <a16:creationId xmlns:a16="http://schemas.microsoft.com/office/drawing/2014/main" id="{499C74ED-77B3-199A-4A0A-3A9CAF1B885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32500" t="-332500" r="-332500" b="-332500"/>
          <a:stretch>
            <a:fillRect/>
          </a:stretch>
        </p:blipFill>
        <p:spPr>
          <a:xfrm>
            <a:off x="6129356" y="8615182"/>
            <a:ext cx="2331720" cy="233172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7268"/>
    </mc:Choice>
    <mc:Fallback xmlns="">
      <p:transition spd="slow" advTm="17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EFF1"/>
        </a:solidFill>
        <a:effectLst/>
      </p:bgPr>
    </p:bg>
    <p:spTree>
      <p:nvGrpSpPr>
        <p:cNvPr id="1" name=""/>
        <p:cNvGrpSpPr/>
        <p:nvPr/>
      </p:nvGrpSpPr>
      <p:grpSpPr>
        <a:xfrm>
          <a:off x="0" y="0"/>
          <a:ext cx="0" cy="0"/>
          <a:chOff x="0" y="0"/>
          <a:chExt cx="0" cy="0"/>
        </a:xfrm>
      </p:grpSpPr>
      <p:grpSp>
        <p:nvGrpSpPr>
          <p:cNvPr id="2" name="Group 2"/>
          <p:cNvGrpSpPr/>
          <p:nvPr/>
        </p:nvGrpSpPr>
        <p:grpSpPr>
          <a:xfrm>
            <a:off x="477184" y="755980"/>
            <a:ext cx="6818032" cy="1119176"/>
            <a:chOff x="0" y="-28347"/>
            <a:chExt cx="9090709" cy="1492235"/>
          </a:xfrm>
        </p:grpSpPr>
        <p:sp>
          <p:nvSpPr>
            <p:cNvPr id="3" name="Freeform 3"/>
            <p:cNvSpPr/>
            <p:nvPr/>
          </p:nvSpPr>
          <p:spPr>
            <a:xfrm>
              <a:off x="0" y="0"/>
              <a:ext cx="9090709" cy="1463888"/>
            </a:xfrm>
            <a:custGeom>
              <a:avLst/>
              <a:gdLst/>
              <a:ahLst/>
              <a:cxnLst/>
              <a:rect l="l" t="t" r="r" b="b"/>
              <a:pathLst>
                <a:path w="9090709" h="1463888">
                  <a:moveTo>
                    <a:pt x="0" y="0"/>
                  </a:moveTo>
                  <a:lnTo>
                    <a:pt x="9090709" y="0"/>
                  </a:lnTo>
                  <a:lnTo>
                    <a:pt x="9090709" y="1463888"/>
                  </a:lnTo>
                  <a:lnTo>
                    <a:pt x="0" y="1463888"/>
                  </a:lnTo>
                  <a:lnTo>
                    <a:pt x="0" y="0"/>
                  </a:lnTo>
                  <a:close/>
                </a:path>
              </a:pathLst>
            </a:custGeom>
            <a:blipFill>
              <a:blip r:embed="rId5">
                <a:extLst>
                  <a:ext uri="{96DAC541-7B7A-43D3-8B79-37D633B846F1}">
                    <asvg:svgBlip xmlns:asvg="http://schemas.microsoft.com/office/drawing/2016/SVG/main" r:embed="rId6"/>
                  </a:ext>
                </a:extLst>
              </a:blip>
              <a:stretch>
                <a:fillRect t="-751" b="-751"/>
              </a:stretch>
            </a:blipFill>
          </p:spPr>
          <p:txBody>
            <a:bodyPr/>
            <a:lstStyle/>
            <a:p>
              <a:endParaRPr lang="en-US"/>
            </a:p>
          </p:txBody>
        </p:sp>
        <p:sp>
          <p:nvSpPr>
            <p:cNvPr id="4" name="TextBox 4"/>
            <p:cNvSpPr txBox="1"/>
            <p:nvPr/>
          </p:nvSpPr>
          <p:spPr>
            <a:xfrm>
              <a:off x="276611" y="-28347"/>
              <a:ext cx="8537486" cy="1396756"/>
            </a:xfrm>
            <a:prstGeom prst="rect">
              <a:avLst/>
            </a:prstGeom>
          </p:spPr>
          <p:txBody>
            <a:bodyPr lIns="0" tIns="0" rIns="0" bIns="0" rtlCol="0" anchor="t">
              <a:spAutoFit/>
            </a:bodyPr>
            <a:lstStyle/>
            <a:p>
              <a:pPr algn="ctr">
                <a:lnSpc>
                  <a:spcPts val="8803"/>
                </a:lnSpc>
              </a:pPr>
              <a:r>
                <a:rPr lang="en-US" sz="6288">
                  <a:solidFill>
                    <a:srgbClr val="000000"/>
                  </a:solidFill>
                  <a:latin typeface="Anton"/>
                  <a:ea typeface="Anton"/>
                  <a:cs typeface="Anton"/>
                  <a:sym typeface="Anton"/>
                </a:rPr>
                <a:t>Acknowledgements</a:t>
              </a:r>
            </a:p>
          </p:txBody>
        </p:sp>
      </p:grpSp>
      <p:sp>
        <p:nvSpPr>
          <p:cNvPr id="5" name="Freeform 5"/>
          <p:cNvSpPr/>
          <p:nvPr/>
        </p:nvSpPr>
        <p:spPr>
          <a:xfrm>
            <a:off x="3214202" y="5594902"/>
            <a:ext cx="3614600" cy="2550191"/>
          </a:xfrm>
          <a:custGeom>
            <a:avLst/>
            <a:gdLst/>
            <a:ahLst/>
            <a:cxnLst/>
            <a:rect l="l" t="t" r="r" b="b"/>
            <a:pathLst>
              <a:path w="3108960" h="2221493">
                <a:moveTo>
                  <a:pt x="0" y="0"/>
                </a:moveTo>
                <a:lnTo>
                  <a:pt x="3108960" y="0"/>
                </a:lnTo>
                <a:lnTo>
                  <a:pt x="3108960" y="2221493"/>
                </a:lnTo>
                <a:lnTo>
                  <a:pt x="0" y="2221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684642" y="2273498"/>
            <a:ext cx="6010003" cy="2821305"/>
          </a:xfrm>
          <a:prstGeom prst="rect">
            <a:avLst/>
          </a:prstGeom>
        </p:spPr>
        <p:txBody>
          <a:bodyPr lIns="0" tIns="0" rIns="0" bIns="0" rtlCol="0" anchor="t">
            <a:spAutoFit/>
          </a:bodyPr>
          <a:lstStyle/>
          <a:p>
            <a:pPr algn="l">
              <a:lnSpc>
                <a:spcPts val="2520"/>
              </a:lnSpc>
            </a:pPr>
            <a:r>
              <a:rPr lang="en-US" sz="1800">
                <a:solidFill>
                  <a:srgbClr val="000000"/>
                </a:solidFill>
                <a:latin typeface="Montserrat Classic"/>
                <a:ea typeface="Montserrat Classic"/>
                <a:cs typeface="Montserrat Classic"/>
                <a:sym typeface="Montserrat Classic"/>
              </a:rPr>
              <a:t>This guide was brought to you by Fairfax County Park Authority’ Park Services Division and the Special Events team. </a:t>
            </a:r>
          </a:p>
          <a:p>
            <a:pPr algn="l">
              <a:lnSpc>
                <a:spcPts val="2520"/>
              </a:lnSpc>
            </a:pPr>
            <a:endParaRPr lang="en-US" sz="1800">
              <a:solidFill>
                <a:srgbClr val="000000"/>
              </a:solidFill>
              <a:latin typeface="Montserrat Classic"/>
              <a:ea typeface="Montserrat Classic"/>
              <a:cs typeface="Montserrat Classic"/>
              <a:sym typeface="Montserrat Classic"/>
            </a:endParaRPr>
          </a:p>
          <a:p>
            <a:pPr marL="388620" lvl="1" indent="-194310" algn="l">
              <a:lnSpc>
                <a:spcPts val="2520"/>
              </a:lnSpc>
              <a:buFont typeface="Arial"/>
              <a:buChar char="•"/>
            </a:pPr>
            <a:r>
              <a:rPr lang="en-US" sz="1800">
                <a:solidFill>
                  <a:srgbClr val="000000"/>
                </a:solidFill>
                <a:latin typeface="Montserrat Classic"/>
                <a:ea typeface="Montserrat Classic"/>
                <a:cs typeface="Montserrat Classic"/>
                <a:sym typeface="Montserrat Classic"/>
              </a:rPr>
              <a:t>Shera White, Events and Volunteer Manager</a:t>
            </a:r>
          </a:p>
          <a:p>
            <a:pPr marL="388620" lvl="1" indent="-194310" algn="l">
              <a:lnSpc>
                <a:spcPts val="2520"/>
              </a:lnSpc>
              <a:buFont typeface="Arial"/>
              <a:buChar char="•"/>
            </a:pPr>
            <a:r>
              <a:rPr lang="en-US" sz="1800" err="1">
                <a:solidFill>
                  <a:srgbClr val="000000"/>
                </a:solidFill>
                <a:latin typeface="Montserrat Classic"/>
                <a:ea typeface="Montserrat Classic"/>
                <a:cs typeface="Montserrat Classic"/>
                <a:sym typeface="Montserrat Classic"/>
              </a:rPr>
              <a:t>Mariechu</a:t>
            </a:r>
            <a:r>
              <a:rPr lang="en-US" sz="1800">
                <a:solidFill>
                  <a:srgbClr val="000000"/>
                </a:solidFill>
                <a:latin typeface="Montserrat Classic"/>
                <a:ea typeface="Montserrat Classic"/>
                <a:cs typeface="Montserrat Classic"/>
                <a:sym typeface="Montserrat Classic"/>
              </a:rPr>
              <a:t> </a:t>
            </a:r>
            <a:r>
              <a:rPr lang="en-US" sz="1800" err="1">
                <a:solidFill>
                  <a:srgbClr val="000000"/>
                </a:solidFill>
                <a:latin typeface="Montserrat Classic"/>
                <a:ea typeface="Montserrat Classic"/>
                <a:cs typeface="Montserrat Classic"/>
                <a:sym typeface="Montserrat Classic"/>
              </a:rPr>
              <a:t>Rovira</a:t>
            </a:r>
            <a:r>
              <a:rPr lang="en-US" sz="1800">
                <a:solidFill>
                  <a:srgbClr val="000000"/>
                </a:solidFill>
                <a:latin typeface="Montserrat Classic"/>
                <a:ea typeface="Montserrat Classic"/>
                <a:cs typeface="Montserrat Classic"/>
                <a:sym typeface="Montserrat Classic"/>
              </a:rPr>
              <a:t>, Special Events Intern</a:t>
            </a:r>
          </a:p>
          <a:p>
            <a:pPr marL="388620" lvl="1" indent="-194310" algn="l">
              <a:lnSpc>
                <a:spcPts val="2520"/>
              </a:lnSpc>
              <a:buFont typeface="Arial"/>
              <a:buChar char="•"/>
            </a:pPr>
            <a:r>
              <a:rPr lang="en-US" sz="1800">
                <a:solidFill>
                  <a:srgbClr val="000000"/>
                </a:solidFill>
                <a:latin typeface="Montserrat Classic"/>
                <a:ea typeface="Montserrat Classic"/>
                <a:cs typeface="Montserrat Classic"/>
                <a:sym typeface="Montserrat Classic"/>
              </a:rPr>
              <a:t>Leah Shosteck, Special Events Intern </a:t>
            </a:r>
          </a:p>
          <a:p>
            <a:pPr algn="l">
              <a:lnSpc>
                <a:spcPts val="2520"/>
              </a:lnSpc>
            </a:pPr>
            <a:endParaRPr lang="en-US" sz="1800">
              <a:solidFill>
                <a:srgbClr val="000000"/>
              </a:solidFill>
              <a:latin typeface="Montserrat Classic"/>
              <a:ea typeface="Montserrat Classic"/>
              <a:cs typeface="Montserrat Classic"/>
              <a:sym typeface="Montserrat Classic"/>
            </a:endParaRPr>
          </a:p>
          <a:p>
            <a:pPr algn="l">
              <a:lnSpc>
                <a:spcPts val="2520"/>
              </a:lnSpc>
            </a:pPr>
            <a:endParaRPr lang="en-US" sz="1800">
              <a:solidFill>
                <a:srgbClr val="000000"/>
              </a:solidFill>
              <a:latin typeface="Montserrat Classic"/>
              <a:ea typeface="Montserrat Classic"/>
              <a:cs typeface="Montserrat Classic"/>
              <a:sym typeface="Montserrat Classic"/>
            </a:endParaRPr>
          </a:p>
        </p:txBody>
      </p:sp>
      <p:sp>
        <p:nvSpPr>
          <p:cNvPr id="7" name="TextBox 7"/>
          <p:cNvSpPr txBox="1"/>
          <p:nvPr/>
        </p:nvSpPr>
        <p:spPr>
          <a:xfrm>
            <a:off x="981698" y="9624753"/>
            <a:ext cx="5809004" cy="312578"/>
          </a:xfrm>
          <a:prstGeom prst="rect">
            <a:avLst/>
          </a:prstGeom>
        </p:spPr>
        <p:txBody>
          <a:bodyPr lIns="0" tIns="0" rIns="0" bIns="0" rtlCol="0" anchor="t">
            <a:spAutoFit/>
          </a:bodyPr>
          <a:lstStyle/>
          <a:p>
            <a:pPr algn="ctr">
              <a:lnSpc>
                <a:spcPts val="2703"/>
              </a:lnSpc>
              <a:spcBef>
                <a:spcPct val="0"/>
              </a:spcBef>
            </a:pPr>
            <a:r>
              <a:rPr lang="en-US" sz="1422" spc="227">
                <a:solidFill>
                  <a:srgbClr val="000000"/>
                </a:solidFill>
                <a:latin typeface="Montserrat Classic"/>
                <a:ea typeface="Montserrat Classic"/>
                <a:cs typeface="Montserrat Classic"/>
                <a:sym typeface="Montserrat Classic"/>
              </a:rPr>
              <a:t>Park Services | Fairfax County Park Authority | 16 </a:t>
            </a:r>
          </a:p>
        </p:txBody>
      </p:sp>
      <p:sp>
        <p:nvSpPr>
          <p:cNvPr id="8" name="TextBox 8"/>
          <p:cNvSpPr txBox="1"/>
          <p:nvPr/>
        </p:nvSpPr>
        <p:spPr>
          <a:xfrm>
            <a:off x="684642" y="4677205"/>
            <a:ext cx="6010003" cy="1470660"/>
          </a:xfrm>
          <a:prstGeom prst="rect">
            <a:avLst/>
          </a:prstGeom>
        </p:spPr>
        <p:txBody>
          <a:bodyPr lIns="0" tIns="0" rIns="0" bIns="0" rtlCol="0" anchor="t">
            <a:spAutoFit/>
          </a:bodyPr>
          <a:lstStyle/>
          <a:p>
            <a:pPr algn="l">
              <a:lnSpc>
                <a:spcPts val="2939"/>
              </a:lnSpc>
            </a:pPr>
            <a:r>
              <a:rPr lang="en-US" sz="2099">
                <a:solidFill>
                  <a:srgbClr val="0075B2"/>
                </a:solidFill>
                <a:latin typeface="Montserrat Classic Bold"/>
                <a:ea typeface="Montserrat Classic Bold"/>
                <a:cs typeface="Montserrat Classic Bold"/>
                <a:sym typeface="Montserrat Classic Bold"/>
              </a:rPr>
              <a:t>If you want more information about planning event with FCPA, please feel free to connect with us!</a:t>
            </a:r>
          </a:p>
          <a:p>
            <a:pPr algn="l">
              <a:lnSpc>
                <a:spcPts val="2939"/>
              </a:lnSpc>
            </a:pPr>
            <a:endParaRPr lang="en-US" sz="2099">
              <a:solidFill>
                <a:srgbClr val="0075B2"/>
              </a:solidFill>
              <a:latin typeface="Montserrat Classic Bold"/>
              <a:ea typeface="Montserrat Classic Bold"/>
              <a:cs typeface="Montserrat Classic Bold"/>
              <a:sym typeface="Montserrat Classic Bold"/>
            </a:endParaRPr>
          </a:p>
        </p:txBody>
      </p:sp>
      <p:sp>
        <p:nvSpPr>
          <p:cNvPr id="9" name="TextBox 9"/>
          <p:cNvSpPr txBox="1"/>
          <p:nvPr/>
        </p:nvSpPr>
        <p:spPr>
          <a:xfrm>
            <a:off x="684642" y="6942556"/>
            <a:ext cx="1470806" cy="580391"/>
          </a:xfrm>
          <a:prstGeom prst="rect">
            <a:avLst/>
          </a:prstGeom>
        </p:spPr>
        <p:txBody>
          <a:bodyPr wrap="square" lIns="0" tIns="0" rIns="0" bIns="0" rtlCol="0" anchor="t">
            <a:spAutoFit/>
          </a:bodyPr>
          <a:lstStyle/>
          <a:p>
            <a:pPr algn="ctr">
              <a:lnSpc>
                <a:spcPts val="4759"/>
              </a:lnSpc>
              <a:spcBef>
                <a:spcPct val="0"/>
              </a:spcBef>
            </a:pPr>
            <a:r>
              <a:rPr lang="en-US" sz="3399">
                <a:solidFill>
                  <a:srgbClr val="000000"/>
                </a:solidFill>
                <a:latin typeface="Anton"/>
                <a:ea typeface="Anton"/>
                <a:cs typeface="Anton"/>
                <a:sym typeface="Anton"/>
              </a:rPr>
              <a:t>Contact</a:t>
            </a:r>
          </a:p>
        </p:txBody>
      </p:sp>
      <p:sp>
        <p:nvSpPr>
          <p:cNvPr id="10" name="TextBox 10"/>
          <p:cNvSpPr txBox="1"/>
          <p:nvPr/>
        </p:nvSpPr>
        <p:spPr>
          <a:xfrm>
            <a:off x="981698" y="7616217"/>
            <a:ext cx="6010003" cy="935355"/>
          </a:xfrm>
          <a:prstGeom prst="rect">
            <a:avLst/>
          </a:prstGeom>
        </p:spPr>
        <p:txBody>
          <a:bodyPr lIns="0" tIns="0" rIns="0" bIns="0" rtlCol="0" anchor="t">
            <a:spAutoFit/>
          </a:bodyPr>
          <a:lstStyle/>
          <a:p>
            <a:pPr algn="l">
              <a:lnSpc>
                <a:spcPts val="2520"/>
              </a:lnSpc>
            </a:pPr>
            <a:r>
              <a:rPr lang="en-US" sz="1800">
                <a:solidFill>
                  <a:srgbClr val="000000"/>
                </a:solidFill>
                <a:latin typeface="Montserrat Classic"/>
                <a:ea typeface="Montserrat Classic"/>
                <a:cs typeface="Montserrat Classic"/>
                <a:sym typeface="Montserrat Classic"/>
              </a:rPr>
              <a:t>Shera White </a:t>
            </a:r>
          </a:p>
          <a:p>
            <a:pPr algn="l">
              <a:lnSpc>
                <a:spcPts val="2520"/>
              </a:lnSpc>
            </a:pPr>
            <a:r>
              <a:rPr lang="en-US" sz="1800">
                <a:solidFill>
                  <a:srgbClr val="000000"/>
                </a:solidFill>
                <a:latin typeface="Montserrat Classic"/>
                <a:ea typeface="Montserrat Classic"/>
                <a:cs typeface="Montserrat Classic"/>
                <a:sym typeface="Montserrat Classic"/>
              </a:rPr>
              <a:t>shera.white@fairfaxcounty.gov</a:t>
            </a:r>
          </a:p>
          <a:p>
            <a:pPr algn="l">
              <a:lnSpc>
                <a:spcPts val="2520"/>
              </a:lnSpc>
            </a:pPr>
            <a:endParaRPr lang="en-US" sz="1800">
              <a:solidFill>
                <a:srgbClr val="000000"/>
              </a:solidFill>
              <a:latin typeface="Montserrat Classic"/>
              <a:ea typeface="Montserrat Classic"/>
              <a:cs typeface="Montserrat Classic"/>
              <a:sym typeface="Montserrat Classic"/>
            </a:endParaRPr>
          </a:p>
        </p:txBody>
      </p:sp>
      <p:pic>
        <p:nvPicPr>
          <p:cNvPr id="25" name="Audio 24">
            <a:hlinkClick r:id="" action="ppaction://media"/>
            <a:extLst>
              <a:ext uri="{FF2B5EF4-FFF2-40B4-BE49-F238E27FC236}">
                <a16:creationId xmlns:a16="http://schemas.microsoft.com/office/drawing/2014/main" id="{7345CE03-1530-DCCD-3EE8-1206445F466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32500" t="-332500" r="-332500" b="-332500"/>
          <a:stretch>
            <a:fillRect/>
          </a:stretch>
        </p:blipFill>
        <p:spPr>
          <a:xfrm>
            <a:off x="6129356" y="8615182"/>
            <a:ext cx="2331720" cy="233172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091"/>
    </mc:Choice>
    <mc:Fallback xmlns="">
      <p:transition spd="slow" advTm="8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EFF1"/>
        </a:solidFill>
        <a:effectLst/>
      </p:bgPr>
    </p:bg>
    <p:spTree>
      <p:nvGrpSpPr>
        <p:cNvPr id="1" name=""/>
        <p:cNvGrpSpPr/>
        <p:nvPr/>
      </p:nvGrpSpPr>
      <p:grpSpPr>
        <a:xfrm>
          <a:off x="0" y="0"/>
          <a:ext cx="0" cy="0"/>
          <a:chOff x="0" y="0"/>
          <a:chExt cx="0" cy="0"/>
        </a:xfrm>
      </p:grpSpPr>
      <p:grpSp>
        <p:nvGrpSpPr>
          <p:cNvPr id="2" name="Group 2"/>
          <p:cNvGrpSpPr/>
          <p:nvPr/>
        </p:nvGrpSpPr>
        <p:grpSpPr>
          <a:xfrm>
            <a:off x="477184" y="843442"/>
            <a:ext cx="6818032" cy="1135686"/>
            <a:chOff x="0" y="-28347"/>
            <a:chExt cx="9090709" cy="1514248"/>
          </a:xfrm>
        </p:grpSpPr>
        <p:sp>
          <p:nvSpPr>
            <p:cNvPr id="3" name="Freeform 3"/>
            <p:cNvSpPr/>
            <p:nvPr/>
          </p:nvSpPr>
          <p:spPr>
            <a:xfrm>
              <a:off x="0" y="0"/>
              <a:ext cx="9090709" cy="1485901"/>
            </a:xfrm>
            <a:custGeom>
              <a:avLst/>
              <a:gdLst/>
              <a:ahLst/>
              <a:cxnLst/>
              <a:rect l="l" t="t" r="r" b="b"/>
              <a:pathLst>
                <a:path w="9090709" h="1485901">
                  <a:moveTo>
                    <a:pt x="0" y="0"/>
                  </a:moveTo>
                  <a:lnTo>
                    <a:pt x="9090709" y="0"/>
                  </a:lnTo>
                  <a:lnTo>
                    <a:pt x="9090709" y="1485901"/>
                  </a:lnTo>
                  <a:lnTo>
                    <a:pt x="0" y="14859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76611" y="-28347"/>
              <a:ext cx="8537486" cy="1418769"/>
            </a:xfrm>
            <a:prstGeom prst="rect">
              <a:avLst/>
            </a:prstGeom>
          </p:spPr>
          <p:txBody>
            <a:bodyPr lIns="0" tIns="0" rIns="0" bIns="0" rtlCol="0" anchor="t">
              <a:spAutoFit/>
            </a:bodyPr>
            <a:lstStyle/>
            <a:p>
              <a:pPr algn="ctr">
                <a:lnSpc>
                  <a:spcPts val="8943"/>
                </a:lnSpc>
              </a:pPr>
              <a:r>
                <a:rPr lang="en-US" sz="6388">
                  <a:solidFill>
                    <a:srgbClr val="000000"/>
                  </a:solidFill>
                  <a:latin typeface="Anton"/>
                  <a:ea typeface="Anton"/>
                  <a:cs typeface="Anton"/>
                  <a:sym typeface="Anton"/>
                </a:rPr>
                <a:t>Table of Contents</a:t>
              </a:r>
            </a:p>
          </p:txBody>
        </p:sp>
      </p:grpSp>
      <p:grpSp>
        <p:nvGrpSpPr>
          <p:cNvPr id="5" name="Group 5"/>
          <p:cNvGrpSpPr/>
          <p:nvPr/>
        </p:nvGrpSpPr>
        <p:grpSpPr>
          <a:xfrm>
            <a:off x="477184" y="2173800"/>
            <a:ext cx="6995160" cy="5937523"/>
            <a:chOff x="0" y="-171450"/>
            <a:chExt cx="9326880" cy="7916699"/>
          </a:xfrm>
        </p:grpSpPr>
        <p:sp>
          <p:nvSpPr>
            <p:cNvPr id="6" name="TextBox 6"/>
            <p:cNvSpPr txBox="1"/>
            <p:nvPr/>
          </p:nvSpPr>
          <p:spPr>
            <a:xfrm>
              <a:off x="0" y="-171449"/>
              <a:ext cx="6796483" cy="7916698"/>
            </a:xfrm>
            <a:prstGeom prst="rect">
              <a:avLst/>
            </a:prstGeom>
          </p:spPr>
          <p:txBody>
            <a:bodyPr lIns="0" tIns="0" rIns="0" bIns="0" rtlCol="0" anchor="t">
              <a:spAutoFit/>
            </a:bodyPr>
            <a:lstStyle/>
            <a:p>
              <a:pPr algn="l">
                <a:lnSpc>
                  <a:spcPts val="4654"/>
                </a:lnSpc>
              </a:pPr>
              <a:r>
                <a:rPr lang="en-US" sz="2449" u="sng" spc="391" dirty="0">
                  <a:latin typeface="Montserrat Classic"/>
                  <a:ea typeface="Montserrat Classic"/>
                  <a:cs typeface="Montserrat Classic"/>
                  <a:sym typeface="Montserrat Classic"/>
                  <a:hlinkClick r:id="rId7" action="ppaction://hlinksldjump">
                    <a:extLst>
                      <a:ext uri="{A12FA001-AC4F-418D-AE19-62706E023703}">
                        <ahyp:hlinkClr xmlns:ahyp="http://schemas.microsoft.com/office/drawing/2018/hyperlinkcolor" val="tx"/>
                      </a:ext>
                    </a:extLst>
                  </a:hlinkClick>
                </a:rPr>
                <a:t>Planning Roadmap</a:t>
              </a:r>
            </a:p>
            <a:p>
              <a:pPr algn="l">
                <a:lnSpc>
                  <a:spcPts val="4654"/>
                </a:lnSpc>
              </a:pPr>
              <a:r>
                <a:rPr lang="en-US" sz="2449" u="sng" spc="391" dirty="0">
                  <a:latin typeface="Montserrat Classic"/>
                  <a:ea typeface="Montserrat Classic"/>
                  <a:cs typeface="Montserrat Classic"/>
                  <a:sym typeface="Montserrat Classic"/>
                  <a:hlinkClick r:id="rId8" action="ppaction://hlinksldjump">
                    <a:extLst>
                      <a:ext uri="{A12FA001-AC4F-418D-AE19-62706E023703}">
                        <ahyp:hlinkClr xmlns:ahyp="http://schemas.microsoft.com/office/drawing/2018/hyperlinkcolor" val="tx"/>
                      </a:ext>
                    </a:extLst>
                  </a:hlinkClick>
                </a:rPr>
                <a:t>Introduction</a:t>
              </a:r>
            </a:p>
            <a:p>
              <a:pPr algn="l">
                <a:lnSpc>
                  <a:spcPts val="4654"/>
                </a:lnSpc>
              </a:pPr>
              <a:r>
                <a:rPr lang="en-US" sz="2449" u="sng" spc="391" dirty="0">
                  <a:latin typeface="Montserrat Classic"/>
                  <a:ea typeface="Montserrat Classic"/>
                  <a:cs typeface="Montserrat Classic"/>
                  <a:sym typeface="Montserrat Classic"/>
                  <a:hlinkClick r:id="rId9" action="ppaction://hlinksldjump">
                    <a:extLst>
                      <a:ext uri="{A12FA001-AC4F-418D-AE19-62706E023703}">
                        <ahyp:hlinkClr xmlns:ahyp="http://schemas.microsoft.com/office/drawing/2018/hyperlinkcolor" val="tx"/>
                      </a:ext>
                    </a:extLst>
                  </a:hlinkClick>
                </a:rPr>
                <a:t>6-4 Months Out</a:t>
              </a:r>
            </a:p>
            <a:p>
              <a:pPr algn="l">
                <a:lnSpc>
                  <a:spcPts val="4654"/>
                </a:lnSpc>
              </a:pPr>
              <a:r>
                <a:rPr lang="en-US" sz="2449" u="sng" spc="391" dirty="0">
                  <a:latin typeface="Montserrat Classic"/>
                  <a:ea typeface="Montserrat Classic"/>
                  <a:cs typeface="Montserrat Classic"/>
                  <a:sym typeface="Montserrat Classic"/>
                  <a:hlinkClick r:id="rId10" action="ppaction://hlinksldjump">
                    <a:extLst>
                      <a:ext uri="{A12FA001-AC4F-418D-AE19-62706E023703}">
                        <ahyp:hlinkClr xmlns:ahyp="http://schemas.microsoft.com/office/drawing/2018/hyperlinkcolor" val="tx"/>
                      </a:ext>
                    </a:extLst>
                  </a:hlinkClick>
                </a:rPr>
                <a:t>3 Months Out</a:t>
              </a:r>
            </a:p>
            <a:p>
              <a:pPr algn="l">
                <a:lnSpc>
                  <a:spcPts val="4654"/>
                </a:lnSpc>
              </a:pPr>
              <a:r>
                <a:rPr lang="en-US" sz="2449" u="sng" spc="391" dirty="0">
                  <a:latin typeface="Montserrat Classic"/>
                  <a:ea typeface="Montserrat Classic"/>
                  <a:cs typeface="Montserrat Classic"/>
                  <a:sym typeface="Montserrat Classic"/>
                  <a:hlinkClick r:id="rId11" action="ppaction://hlinksldjump">
                    <a:extLst>
                      <a:ext uri="{A12FA001-AC4F-418D-AE19-62706E023703}">
                        <ahyp:hlinkClr xmlns:ahyp="http://schemas.microsoft.com/office/drawing/2018/hyperlinkcolor" val="tx"/>
                      </a:ext>
                    </a:extLst>
                  </a:hlinkClick>
                </a:rPr>
                <a:t>2 Months Out</a:t>
              </a:r>
            </a:p>
            <a:p>
              <a:pPr algn="l">
                <a:lnSpc>
                  <a:spcPts val="4654"/>
                </a:lnSpc>
              </a:pPr>
              <a:r>
                <a:rPr lang="en-US" sz="2449" u="sng" spc="391" dirty="0">
                  <a:latin typeface="Montserrat Classic"/>
                  <a:ea typeface="Montserrat Classic"/>
                  <a:cs typeface="Montserrat Classic"/>
                  <a:sym typeface="Montserrat Classic"/>
                  <a:hlinkClick r:id="rId12" action="ppaction://hlinksldjump">
                    <a:extLst>
                      <a:ext uri="{A12FA001-AC4F-418D-AE19-62706E023703}">
                        <ahyp:hlinkClr xmlns:ahyp="http://schemas.microsoft.com/office/drawing/2018/hyperlinkcolor" val="tx"/>
                      </a:ext>
                    </a:extLst>
                  </a:hlinkClick>
                </a:rPr>
                <a:t>1 Month Out</a:t>
              </a:r>
              <a:r>
                <a:rPr lang="en-US" sz="2449" spc="391" dirty="0">
                  <a:latin typeface="Montserrat Classic"/>
                  <a:ea typeface="Montserrat Classic"/>
                  <a:cs typeface="Montserrat Classic"/>
                  <a:sym typeface="Montserrat Classic"/>
                </a:rPr>
                <a:t> </a:t>
              </a:r>
            </a:p>
            <a:p>
              <a:pPr algn="l">
                <a:lnSpc>
                  <a:spcPts val="4654"/>
                </a:lnSpc>
              </a:pPr>
              <a:r>
                <a:rPr lang="en-US" sz="2449" u="sng" spc="391" dirty="0">
                  <a:latin typeface="Montserrat Classic"/>
                  <a:ea typeface="Montserrat Classic"/>
                  <a:cs typeface="Montserrat Classic"/>
                  <a:sym typeface="Montserrat Classic"/>
                  <a:hlinkClick r:id="rId13" action="ppaction://hlinksldjump">
                    <a:extLst>
                      <a:ext uri="{A12FA001-AC4F-418D-AE19-62706E023703}">
                        <ahyp:hlinkClr xmlns:ahyp="http://schemas.microsoft.com/office/drawing/2018/hyperlinkcolor" val="tx"/>
                      </a:ext>
                    </a:extLst>
                  </a:hlinkClick>
                </a:rPr>
                <a:t>2-1 Week(s) Out</a:t>
              </a:r>
            </a:p>
            <a:p>
              <a:pPr algn="l">
                <a:lnSpc>
                  <a:spcPts val="4654"/>
                </a:lnSpc>
              </a:pPr>
              <a:r>
                <a:rPr lang="en-US" sz="2449" u="sng" spc="391" dirty="0">
                  <a:latin typeface="Montserrat Classic"/>
                  <a:ea typeface="Montserrat Classic"/>
                  <a:cs typeface="Montserrat Classic"/>
                  <a:sym typeface="Montserrat Classic"/>
                  <a:hlinkClick r:id="rId14" action="ppaction://hlinksldjump">
                    <a:extLst>
                      <a:ext uri="{A12FA001-AC4F-418D-AE19-62706E023703}">
                        <ahyp:hlinkClr xmlns:ahyp="http://schemas.microsoft.com/office/drawing/2018/hyperlinkcolor" val="tx"/>
                      </a:ext>
                    </a:extLst>
                  </a:hlinkClick>
                </a:rPr>
                <a:t>Day of the Event</a:t>
              </a:r>
              <a:r>
                <a:rPr lang="en-US" sz="2449" spc="391" dirty="0">
                  <a:latin typeface="Montserrat Classic"/>
                  <a:ea typeface="Montserrat Classic"/>
                  <a:cs typeface="Montserrat Classic"/>
                  <a:sym typeface="Montserrat Classic"/>
                </a:rPr>
                <a:t> </a:t>
              </a:r>
            </a:p>
            <a:p>
              <a:pPr algn="l">
                <a:lnSpc>
                  <a:spcPts val="4654"/>
                </a:lnSpc>
              </a:pPr>
              <a:r>
                <a:rPr lang="en-US" sz="2449" u="sng" spc="391" dirty="0">
                  <a:latin typeface="Montserrat Classic"/>
                  <a:ea typeface="Montserrat Classic"/>
                  <a:cs typeface="Montserrat Classic"/>
                  <a:sym typeface="Montserrat Classic"/>
                  <a:hlinkClick r:id="rId15" action="ppaction://hlinksldjump">
                    <a:extLst>
                      <a:ext uri="{A12FA001-AC4F-418D-AE19-62706E023703}">
                        <ahyp:hlinkClr xmlns:ahyp="http://schemas.microsoft.com/office/drawing/2018/hyperlinkcolor" val="tx"/>
                      </a:ext>
                    </a:extLst>
                  </a:hlinkClick>
                </a:rPr>
                <a:t>Debrief</a:t>
              </a:r>
            </a:p>
            <a:p>
              <a:pPr algn="l">
                <a:lnSpc>
                  <a:spcPts val="4654"/>
                </a:lnSpc>
              </a:pPr>
              <a:r>
                <a:rPr lang="en-US" sz="2449" u="sng" spc="391" dirty="0">
                  <a:latin typeface="Montserrat Classic"/>
                  <a:ea typeface="Montserrat Classic"/>
                  <a:cs typeface="Montserrat Classic"/>
                  <a:sym typeface="Montserrat Classic"/>
                  <a:hlinkClick r:id="rId16" action="ppaction://hlinksldjump">
                    <a:extLst>
                      <a:ext uri="{A12FA001-AC4F-418D-AE19-62706E023703}">
                        <ahyp:hlinkClr xmlns:ahyp="http://schemas.microsoft.com/office/drawing/2018/hyperlinkcolor" val="tx"/>
                      </a:ext>
                    </a:extLst>
                  </a:hlinkClick>
                </a:rPr>
                <a:t>Acknowledgements </a:t>
              </a:r>
            </a:p>
          </p:txBody>
        </p:sp>
        <p:sp>
          <p:nvSpPr>
            <p:cNvPr id="7" name="TextBox 7"/>
            <p:cNvSpPr txBox="1"/>
            <p:nvPr/>
          </p:nvSpPr>
          <p:spPr>
            <a:xfrm>
              <a:off x="7359651" y="-171450"/>
              <a:ext cx="1967229" cy="7748703"/>
            </a:xfrm>
            <a:prstGeom prst="rect">
              <a:avLst/>
            </a:prstGeom>
          </p:spPr>
          <p:txBody>
            <a:bodyPr lIns="0" tIns="0" rIns="0" bIns="0" rtlCol="0" anchor="t">
              <a:spAutoFit/>
            </a:bodyPr>
            <a:lstStyle/>
            <a:p>
              <a:pPr algn="r">
                <a:lnSpc>
                  <a:spcPts val="4654"/>
                </a:lnSpc>
              </a:pPr>
              <a:r>
                <a:rPr lang="en-US" sz="2449" spc="391">
                  <a:solidFill>
                    <a:srgbClr val="000000"/>
                  </a:solidFill>
                  <a:latin typeface="Montserrat Classic"/>
                  <a:ea typeface="Montserrat Classic"/>
                  <a:cs typeface="Montserrat Classic"/>
                  <a:sym typeface="Montserrat Classic"/>
                </a:rPr>
                <a:t>2</a:t>
              </a:r>
            </a:p>
            <a:p>
              <a:pPr algn="r">
                <a:lnSpc>
                  <a:spcPts val="4654"/>
                </a:lnSpc>
              </a:pPr>
              <a:r>
                <a:rPr lang="en-US" sz="2449" spc="391">
                  <a:solidFill>
                    <a:srgbClr val="000000"/>
                  </a:solidFill>
                  <a:latin typeface="Montserrat Classic"/>
                  <a:ea typeface="Montserrat Classic"/>
                  <a:cs typeface="Montserrat Classic"/>
                  <a:sym typeface="Montserrat Classic"/>
                </a:rPr>
                <a:t>3</a:t>
              </a:r>
            </a:p>
            <a:p>
              <a:pPr algn="r">
                <a:lnSpc>
                  <a:spcPts val="4654"/>
                </a:lnSpc>
              </a:pPr>
              <a:r>
                <a:rPr lang="en-US" sz="2449" spc="391">
                  <a:solidFill>
                    <a:srgbClr val="000000"/>
                  </a:solidFill>
                  <a:latin typeface="Montserrat Classic"/>
                  <a:ea typeface="Montserrat Classic"/>
                  <a:cs typeface="Montserrat Classic"/>
                  <a:sym typeface="Montserrat Classic"/>
                </a:rPr>
                <a:t>4</a:t>
              </a:r>
            </a:p>
            <a:p>
              <a:pPr algn="r">
                <a:lnSpc>
                  <a:spcPts val="4654"/>
                </a:lnSpc>
              </a:pPr>
              <a:r>
                <a:rPr lang="en-US" sz="2449" spc="391">
                  <a:solidFill>
                    <a:srgbClr val="000000"/>
                  </a:solidFill>
                  <a:latin typeface="Montserrat Classic"/>
                  <a:ea typeface="Montserrat Classic"/>
                  <a:cs typeface="Montserrat Classic"/>
                  <a:sym typeface="Montserrat Classic"/>
                </a:rPr>
                <a:t>7</a:t>
              </a:r>
            </a:p>
            <a:p>
              <a:pPr algn="r">
                <a:lnSpc>
                  <a:spcPts val="4654"/>
                </a:lnSpc>
              </a:pPr>
              <a:r>
                <a:rPr lang="en-US" sz="2449" spc="391">
                  <a:solidFill>
                    <a:srgbClr val="000000"/>
                  </a:solidFill>
                  <a:latin typeface="Montserrat Classic"/>
                  <a:ea typeface="Montserrat Classic"/>
                  <a:cs typeface="Montserrat Classic"/>
                  <a:sym typeface="Montserrat Classic"/>
                </a:rPr>
                <a:t>11</a:t>
              </a:r>
            </a:p>
            <a:p>
              <a:pPr algn="r">
                <a:lnSpc>
                  <a:spcPts val="4654"/>
                </a:lnSpc>
              </a:pPr>
              <a:r>
                <a:rPr lang="en-US" sz="2449" spc="391">
                  <a:solidFill>
                    <a:srgbClr val="000000"/>
                  </a:solidFill>
                  <a:latin typeface="Montserrat Classic"/>
                  <a:ea typeface="Montserrat Classic"/>
                  <a:cs typeface="Montserrat Classic"/>
                  <a:sym typeface="Montserrat Classic"/>
                </a:rPr>
                <a:t>12</a:t>
              </a:r>
            </a:p>
            <a:p>
              <a:pPr algn="r">
                <a:lnSpc>
                  <a:spcPts val="4654"/>
                </a:lnSpc>
              </a:pPr>
              <a:r>
                <a:rPr lang="en-US" sz="2449" spc="391">
                  <a:solidFill>
                    <a:srgbClr val="000000"/>
                  </a:solidFill>
                  <a:latin typeface="Montserrat Classic"/>
                  <a:ea typeface="Montserrat Classic"/>
                  <a:cs typeface="Montserrat Classic"/>
                  <a:sym typeface="Montserrat Classic"/>
                </a:rPr>
                <a:t>13</a:t>
              </a:r>
            </a:p>
            <a:p>
              <a:pPr algn="r">
                <a:lnSpc>
                  <a:spcPts val="4654"/>
                </a:lnSpc>
              </a:pPr>
              <a:r>
                <a:rPr lang="en-US" sz="2449" spc="391">
                  <a:solidFill>
                    <a:srgbClr val="000000"/>
                  </a:solidFill>
                  <a:latin typeface="Montserrat Classic"/>
                  <a:ea typeface="Montserrat Classic"/>
                  <a:cs typeface="Montserrat Classic"/>
                  <a:sym typeface="Montserrat Classic"/>
                </a:rPr>
                <a:t>14</a:t>
              </a:r>
            </a:p>
            <a:p>
              <a:pPr algn="r">
                <a:lnSpc>
                  <a:spcPts val="4654"/>
                </a:lnSpc>
              </a:pPr>
              <a:r>
                <a:rPr lang="en-US" sz="2449" spc="391">
                  <a:solidFill>
                    <a:srgbClr val="000000"/>
                  </a:solidFill>
                  <a:latin typeface="Montserrat Classic"/>
                  <a:ea typeface="Montserrat Classic"/>
                  <a:cs typeface="Montserrat Classic"/>
                  <a:sym typeface="Montserrat Classic"/>
                </a:rPr>
                <a:t>15</a:t>
              </a:r>
            </a:p>
            <a:p>
              <a:pPr algn="r">
                <a:lnSpc>
                  <a:spcPts val="4654"/>
                </a:lnSpc>
              </a:pPr>
              <a:r>
                <a:rPr lang="en-US" sz="2449" spc="391">
                  <a:solidFill>
                    <a:srgbClr val="000000"/>
                  </a:solidFill>
                  <a:latin typeface="Montserrat Classic"/>
                  <a:ea typeface="Montserrat Classic"/>
                  <a:cs typeface="Montserrat Classic"/>
                  <a:sym typeface="Montserrat Classic"/>
                </a:rPr>
                <a:t>16</a:t>
              </a:r>
            </a:p>
          </p:txBody>
        </p:sp>
      </p:grpSp>
      <p:sp>
        <p:nvSpPr>
          <p:cNvPr id="8" name="TextBox 8"/>
          <p:cNvSpPr txBox="1"/>
          <p:nvPr/>
        </p:nvSpPr>
        <p:spPr>
          <a:xfrm>
            <a:off x="1070446" y="9383957"/>
            <a:ext cx="5631507" cy="323851"/>
          </a:xfrm>
          <a:prstGeom prst="rect">
            <a:avLst/>
          </a:prstGeom>
        </p:spPr>
        <p:txBody>
          <a:bodyPr lIns="0" tIns="0" rIns="0" bIns="0" rtlCol="0" anchor="t">
            <a:spAutoFit/>
          </a:bodyPr>
          <a:lstStyle/>
          <a:p>
            <a:pPr algn="ctr">
              <a:lnSpc>
                <a:spcPts val="2849"/>
              </a:lnSpc>
              <a:spcBef>
                <a:spcPct val="0"/>
              </a:spcBef>
            </a:pPr>
            <a:r>
              <a:rPr lang="en-US" sz="1499" spc="239">
                <a:solidFill>
                  <a:srgbClr val="000000"/>
                </a:solidFill>
                <a:latin typeface="Montserrat Classic"/>
                <a:ea typeface="Montserrat Classic"/>
                <a:cs typeface="Montserrat Classic"/>
                <a:sym typeface="Montserrat Classic"/>
              </a:rPr>
              <a:t>Park Services | Fairfax County Park Authority </a:t>
            </a:r>
          </a:p>
        </p:txBody>
      </p:sp>
      <p:pic>
        <p:nvPicPr>
          <p:cNvPr id="33" name="Audio 32">
            <a:hlinkClick r:id="" action="ppaction://media"/>
            <a:extLst>
              <a:ext uri="{FF2B5EF4-FFF2-40B4-BE49-F238E27FC236}">
                <a16:creationId xmlns:a16="http://schemas.microsoft.com/office/drawing/2014/main" id="{E2AF5463-6D7F-AFF6-A689-99CB238A173D}"/>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332500" t="-332500" r="-332500" b="-332500"/>
          <a:stretch>
            <a:fillRect/>
          </a:stretch>
        </p:blipFill>
        <p:spPr>
          <a:xfrm>
            <a:off x="5921897" y="8380022"/>
            <a:ext cx="2331720" cy="233172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794"/>
    </mc:Choice>
    <mc:Fallback xmlns="">
      <p:transition spd="slow" advTm="10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extLst>
    <p:ext uri="{3A86A75C-4F4B-4683-9AE1-C65F6400EC91}">
      <p14:laserTraceLst xmlns:p14="http://schemas.microsoft.com/office/powerpoint/2010/main">
        <p14:tracePtLst>
          <p14:tracePt t="422" x="4000500" y="8199438"/>
          <p14:tracePt t="430" x="4013200" y="8239125"/>
          <p14:tracePt t="444" x="4025900" y="8278813"/>
          <p14:tracePt t="460" x="4052888" y="8332788"/>
          <p14:tracePt t="477" x="4146550" y="8399463"/>
          <p14:tracePt t="493" x="4200525" y="8440738"/>
          <p14:tracePt t="512" x="4306888" y="8507413"/>
          <p14:tracePt t="526" x="4387850" y="8547100"/>
          <p14:tracePt t="545" x="4521200" y="8626475"/>
          <p14:tracePt t="559" x="4614863" y="8680450"/>
          <p14:tracePt t="580" x="4749800" y="8761413"/>
          <p14:tracePt t="593" x="4762500" y="8774113"/>
          <p14:tracePt t="594" x="4802188" y="8788400"/>
          <p14:tracePt t="610" x="4829175" y="8813800"/>
          <p14:tracePt t="628" x="4868863" y="8840788"/>
          <p14:tracePt t="644" x="4883150" y="8867775"/>
          <p14:tracePt t="661" x="4922838" y="8894763"/>
          <p14:tracePt t="678" x="4937125" y="8894763"/>
          <p14:tracePt t="693" x="4937125" y="8921750"/>
          <p14:tracePt t="711" x="4949825" y="8934450"/>
          <p14:tracePt t="6022" x="4937125" y="8907463"/>
          <p14:tracePt t="6030" x="4910138" y="8907463"/>
          <p14:tracePt t="6040" x="4895850" y="8882063"/>
          <p14:tracePt t="6051" x="4883150" y="8882063"/>
          <p14:tracePt t="6064" x="4856163" y="8867775"/>
          <p14:tracePt t="6081" x="4816475" y="8855075"/>
          <p14:tracePt t="6084" x="4789488" y="8828088"/>
          <p14:tracePt t="6099" x="4749800" y="8813800"/>
          <p14:tracePt t="6103" x="4735513" y="8813800"/>
          <p14:tracePt t="6117" x="4722813" y="8801100"/>
          <p14:tracePt t="6131" x="4668838" y="8788400"/>
          <p14:tracePt t="6151" x="4629150" y="8747125"/>
          <p14:tracePt t="6165" x="4587875" y="8720138"/>
          <p14:tracePt t="6184" x="4548188" y="8707438"/>
          <p14:tracePt t="6202" x="4494213" y="8694738"/>
          <p14:tracePt t="6206" x="4481513" y="8680450"/>
          <p14:tracePt t="6216" x="4468813" y="8653463"/>
          <p14:tracePt t="6221" x="4441825" y="8653463"/>
          <p14:tracePt t="6231" x="4360863" y="8640763"/>
          <p14:tracePt t="6247" x="4321175" y="8626475"/>
          <p14:tracePt t="6263" x="4240213" y="8601075"/>
          <p14:tracePt t="6265" x="4213225" y="8601075"/>
          <p14:tracePt t="6280" x="4146550" y="8586788"/>
          <p14:tracePt t="6297" x="4094163" y="8586788"/>
          <p14:tracePt t="6316" x="4025900" y="8574088"/>
          <p14:tracePt t="6333" x="4013200" y="8574088"/>
          <p14:tracePt t="6350" x="3973513" y="8559800"/>
          <p14:tracePt t="6366" x="3932238" y="8559800"/>
          <p14:tracePt t="6370" x="3919538" y="8559800"/>
          <p14:tracePt t="6382" x="3906838" y="8547100"/>
          <p14:tracePt t="6384" x="3879850" y="8520113"/>
          <p14:tracePt t="6399" x="3840163" y="8507413"/>
          <p14:tracePt t="6417" x="3798888" y="8493125"/>
          <p14:tracePt t="6419" x="3786188" y="8480425"/>
          <p14:tracePt t="6435" x="3732213" y="8466138"/>
          <p14:tracePt t="6453" x="3652838" y="8440738"/>
          <p14:tracePt t="6465" x="3598863" y="8426450"/>
          <p14:tracePt t="6480" x="3559175" y="8426450"/>
          <p14:tracePt t="6500" x="3424238" y="8386763"/>
          <p14:tracePt t="6516" x="3384550" y="8372475"/>
          <p14:tracePt t="6519" x="3330575" y="8372475"/>
          <p14:tracePt t="6523" x="3278188" y="8359775"/>
          <p14:tracePt t="6533" x="3209925" y="8332788"/>
          <p14:tracePt t="6537" x="3157538" y="8332788"/>
          <p14:tracePt t="6549" x="3063875" y="8293100"/>
          <p14:tracePt t="6569" x="2970213" y="8278813"/>
          <p14:tracePt t="6571" x="2928938" y="8278813"/>
          <p14:tracePt t="6583" x="2862263" y="8266113"/>
          <p14:tracePt t="6598" x="2795588" y="8266113"/>
          <p14:tracePt t="6618" x="2649538" y="8239125"/>
          <p14:tracePt t="6635" x="2555875" y="8226425"/>
          <p14:tracePt t="6639" x="2487613" y="8226425"/>
          <p14:tracePt t="6649" x="2462213" y="8226425"/>
          <p14:tracePt t="6652" x="2420938" y="8226425"/>
          <p14:tracePt t="6666" x="2381250" y="8226425"/>
          <p14:tracePt t="6681" x="2327275" y="8226425"/>
          <p14:tracePt t="6699" x="2274888" y="8185150"/>
          <p14:tracePt t="6716" x="2233613" y="8172450"/>
          <p14:tracePt t="6720" x="2206625" y="8159750"/>
          <p14:tracePt t="6731" x="2181225" y="8159750"/>
          <p14:tracePt t="6734" x="2139950" y="8132763"/>
          <p14:tracePt t="6749" x="2046288" y="8118475"/>
          <p14:tracePt t="6764" x="1979613" y="8078788"/>
          <p14:tracePt t="6767" x="1939925" y="8078788"/>
          <p14:tracePt t="6781" x="1925638" y="8078788"/>
          <p14:tracePt t="6784" x="1912938" y="8078788"/>
          <p14:tracePt t="6790" x="1885950" y="8078788"/>
          <p14:tracePt t="6798" x="1858963" y="8078788"/>
          <p14:tracePt t="6814" x="1819275" y="8051800"/>
          <p14:tracePt t="6817" x="1806575" y="8051800"/>
          <p14:tracePt t="6832" x="1752600" y="8024813"/>
          <p14:tracePt t="6849" x="1698625" y="7997825"/>
          <p14:tracePt t="6866" x="1658938" y="7997825"/>
          <p14:tracePt t="6883" x="1646238" y="7997825"/>
          <p14:tracePt t="6887" x="1631950" y="7997825"/>
          <p14:tracePt t="6899" x="1619250" y="7997825"/>
          <p14:tracePt t="6916" x="1592263" y="7997825"/>
          <p14:tracePt t="6921" x="1577975" y="7997825"/>
          <p14:tracePt t="6931" x="1565275" y="7997825"/>
          <p14:tracePt t="6950" x="1552575" y="7997825"/>
          <p14:tracePt t="6954" x="1538288" y="7997825"/>
          <p14:tracePt t="7009" x="1538288" y="8012113"/>
          <p14:tracePt t="7022" x="1552575" y="8012113"/>
          <p14:tracePt t="7032" x="1565275" y="8024813"/>
          <p14:tracePt t="7052" x="1631950" y="8051800"/>
          <p14:tracePt t="7068" x="1646238" y="8051800"/>
          <p14:tracePt t="7071" x="1712913" y="8051800"/>
          <p14:tracePt t="7085" x="1779588" y="8051800"/>
          <p14:tracePt t="7099" x="1900238" y="8051800"/>
          <p14:tracePt t="7116" x="2060575" y="8066088"/>
          <p14:tracePt t="7120" x="2166938" y="8066088"/>
          <p14:tracePt t="7131" x="2287588" y="8091488"/>
          <p14:tracePt t="7133" x="2408238" y="8118475"/>
          <p14:tracePt t="7149" x="2728913" y="8145463"/>
          <p14:tracePt t="7153" x="2849563" y="8145463"/>
          <p14:tracePt t="7166" x="3036888" y="8172450"/>
          <p14:tracePt t="7182" x="3157538" y="8185150"/>
          <p14:tracePt t="7201" x="3224213" y="8226425"/>
          <p14:tracePt t="7208" x="3251200" y="8239125"/>
          <p14:tracePt t="7222" x="3278188" y="8253413"/>
          <p14:tracePt t="7231" x="3290888" y="8253413"/>
          <p14:tracePt t="7234" x="3290888" y="8266113"/>
          <p14:tracePt t="7248" x="3303588" y="8266113"/>
          <p14:tracePt t="7266" x="3317875" y="8266113"/>
          <p14:tracePt t="7271" x="3330575" y="8266113"/>
          <p14:tracePt t="7283" x="3344863" y="8266113"/>
          <p14:tracePt t="7299" x="3371850" y="8278813"/>
          <p14:tracePt t="7318" x="3411538" y="8278813"/>
          <p14:tracePt t="7320" x="3424238" y="8278813"/>
          <p14:tracePt t="7325" x="3438525" y="8293100"/>
          <p14:tracePt t="7334" x="3465513" y="8293100"/>
          <p14:tracePt t="7348" x="3505200" y="8293100"/>
          <p14:tracePt t="7352" x="3532188" y="8320088"/>
          <p14:tracePt t="7365" x="3584575" y="8332788"/>
          <p14:tracePt t="7383" x="3611563" y="8359775"/>
          <p14:tracePt t="7386" x="3638550" y="8359775"/>
          <p14:tracePt t="7399" x="3652838" y="8359775"/>
          <p14:tracePt t="7418" x="3665538" y="8359775"/>
          <p14:tracePt t="7470" x="3652838" y="8359775"/>
          <p14:tracePt t="7484" x="3611563" y="8359775"/>
          <p14:tracePt t="7492" x="3532188" y="8320088"/>
          <p14:tracePt t="7499" x="3438525" y="8278813"/>
          <p14:tracePt t="7503" x="3384550" y="8239125"/>
          <p14:tracePt t="7519" x="3251200" y="8172450"/>
          <p14:tracePt t="7534" x="3103563" y="8039100"/>
          <p14:tracePt t="7551" x="2955925" y="7931150"/>
          <p14:tracePt t="7568" x="2716213" y="7812088"/>
          <p14:tracePt t="7582" x="2541588" y="7718425"/>
          <p14:tracePt t="7601" x="2393950" y="7677150"/>
          <p14:tracePt t="7619" x="2274888" y="7664450"/>
          <p14:tracePt t="7622" x="2233613" y="7650163"/>
          <p14:tracePt t="7632" x="2181225" y="7624763"/>
          <p14:tracePt t="7635" x="2127250" y="7624763"/>
          <p14:tracePt t="7649" x="2006600" y="7624763"/>
          <p14:tracePt t="7666" x="1885950" y="7624763"/>
          <p14:tracePt t="7669" x="1858963" y="7624763"/>
          <p14:tracePt t="7683" x="1792288" y="7624763"/>
          <p14:tracePt t="7701" x="1752600" y="7624763"/>
          <p14:tracePt t="7733" x="1712913" y="7610475"/>
          <p14:tracePt t="7751" x="1685925" y="7597775"/>
          <p14:tracePt t="7765" x="1671638" y="7583488"/>
          <p14:tracePt t="7782" x="1631950" y="7583488"/>
          <p14:tracePt t="7797" x="1604963" y="7570788"/>
          <p14:tracePt t="7816" x="1577975" y="7570788"/>
          <p14:tracePt t="7832" x="1552575" y="7570788"/>
          <p14:tracePt t="7848" x="1525588" y="7570788"/>
          <p14:tracePt t="7866" x="1511300" y="7570788"/>
          <p14:tracePt t="7882" x="1498600" y="7570788"/>
          <p14:tracePt t="7897" x="1484313" y="7570788"/>
          <p14:tracePt t="7928" x="1471613" y="7570788"/>
          <p14:tracePt t="7937" x="1458913" y="7570788"/>
          <p14:tracePt t="7955" x="1444625" y="7570788"/>
          <p14:tracePt t="7965" x="1417638" y="7570788"/>
          <p14:tracePt t="7990" x="1404938" y="7570788"/>
          <p14:tracePt t="8019" x="1390650" y="7570788"/>
          <p14:tracePt t="8054" x="1377950" y="7570788"/>
          <p14:tracePt t="8061" x="1365250" y="7543800"/>
          <p14:tracePt t="8080" x="1350963" y="7531100"/>
          <p14:tracePt t="8088" x="1338263" y="7531100"/>
          <p14:tracePt t="8099" x="1338263" y="7516813"/>
          <p14:tracePt t="8101" x="1311275" y="7516813"/>
          <p14:tracePt t="8115" x="1296988" y="7504113"/>
          <p14:tracePt t="8131" x="1271588" y="7504113"/>
          <p14:tracePt t="8149" x="1244600" y="7477125"/>
          <p14:tracePt t="8164" x="1244600" y="7462838"/>
          <p14:tracePt t="8182" x="1244600" y="7437438"/>
          <p14:tracePt t="8199" x="1230313" y="7437438"/>
          <p14:tracePt t="8217" x="1217613" y="7437438"/>
          <p14:tracePt t="8285" x="1230313" y="7437438"/>
          <p14:tracePt t="8292" x="1257300" y="7437438"/>
          <p14:tracePt t="8299" x="1271588" y="7437438"/>
          <p14:tracePt t="8315" x="1323975" y="7437438"/>
          <p14:tracePt t="8331" x="1390650" y="7437438"/>
          <p14:tracePt t="8333" x="1431925" y="7437438"/>
          <p14:tracePt t="8348" x="1498600" y="7437438"/>
          <p14:tracePt t="8366" x="1565275" y="7437438"/>
          <p14:tracePt t="8368" x="1592263" y="7437438"/>
          <p14:tracePt t="8382" x="1658938" y="7437438"/>
          <p14:tracePt t="8383" x="1712913" y="7437438"/>
          <p14:tracePt t="8399" x="1819275" y="7437438"/>
          <p14:tracePt t="8418" x="2019300" y="7437438"/>
          <p14:tracePt t="8434" x="2112963" y="7423150"/>
          <p14:tracePt t="8438" x="2166938" y="7410450"/>
          <p14:tracePt t="8452" x="2233613" y="7410450"/>
          <p14:tracePt t="8465" x="2274888" y="7410450"/>
          <p14:tracePt t="8467" x="2327275" y="7410450"/>
          <p14:tracePt t="8483" x="2408238" y="7369175"/>
          <p14:tracePt t="8485" x="2462213" y="7369175"/>
          <p14:tracePt t="8498" x="2501900" y="7343775"/>
          <p14:tracePt t="8500" x="2541588" y="7329488"/>
          <p14:tracePt t="8550" x="2743200" y="7250113"/>
          <p14:tracePt t="8561" x="2768600" y="7235825"/>
          <p14:tracePt t="8575" x="2795588" y="7196138"/>
          <p14:tracePt t="8589" x="2822575" y="7169150"/>
          <p14:tracePt t="8617" x="2862263" y="7115175"/>
          <p14:tracePt t="8691" x="2876550" y="6954838"/>
          <p14:tracePt t="8697" x="2876550" y="6942138"/>
          <p14:tracePt t="8703" x="2835275" y="6927850"/>
          <p14:tracePt t="8715" x="2822575" y="6915150"/>
          <p14:tracePt t="8732" x="2768600" y="6834188"/>
          <p14:tracePt t="8733" x="2716213" y="6821488"/>
          <p14:tracePt t="8750" x="2595563" y="6754813"/>
          <p14:tracePt t="8766" x="2420938" y="6688138"/>
          <p14:tracePt t="8782" x="2314575" y="6621463"/>
          <p14:tracePt t="8799" x="2220913" y="6567488"/>
          <p14:tracePt t="8800" x="2139950" y="6540500"/>
          <p14:tracePt t="8815" x="2019300" y="6527800"/>
          <p14:tracePt t="8831" x="1952625" y="6486525"/>
          <p14:tracePt t="8849" x="1885950" y="6486525"/>
          <p14:tracePt t="8851" x="1873250" y="6486525"/>
          <p14:tracePt t="8865" x="1831975" y="6486525"/>
          <p14:tracePt t="8883" x="1806575" y="6500813"/>
          <p14:tracePt t="8898" x="1792288" y="6500813"/>
          <p14:tracePt t="8916" x="1765300" y="6527800"/>
          <p14:tracePt t="8918" x="1765300" y="6540500"/>
          <p14:tracePt t="8943" x="1765300" y="6554788"/>
          <p14:tracePt t="9092" x="1966913" y="6594475"/>
          <p14:tracePt t="9097" x="2006600" y="6594475"/>
          <p14:tracePt t="9117" x="2060575" y="6594475"/>
          <p14:tracePt t="9134" x="2100263" y="6594475"/>
          <p14:tracePt t="9149" x="2127250" y="6594475"/>
          <p14:tracePt t="9166" x="2154238" y="6594475"/>
          <p14:tracePt t="9182" x="2166938" y="6594475"/>
          <p14:tracePt t="9185" x="2181225" y="6594475"/>
          <p14:tracePt t="9200" x="2206625" y="6594475"/>
          <p14:tracePt t="9217" x="2220913" y="6594475"/>
          <p14:tracePt t="9220" x="2233613" y="6594475"/>
          <p14:tracePt t="9234" x="2247900" y="6594475"/>
          <p14:tracePt t="9249" x="2260600" y="6594475"/>
          <p14:tracePt t="9268" x="2274888" y="6594475"/>
          <p14:tracePt t="9283" x="2314575" y="6594475"/>
          <p14:tracePt t="9300" x="2327275" y="6607175"/>
          <p14:tracePt t="9302" x="2341563" y="6607175"/>
          <p14:tracePt t="9316" x="2354263" y="6634163"/>
          <p14:tracePt t="9317" x="2368550" y="6634163"/>
          <p14:tracePt t="9333" x="2381250" y="6634163"/>
          <p14:tracePt t="9337" x="2393950" y="6646863"/>
          <p14:tracePt t="9349" x="2393950" y="6661150"/>
          <p14:tracePt t="9351" x="2420938" y="6661150"/>
          <p14:tracePt t="9366" x="2435225" y="66611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FF1"/>
        </a:solidFill>
        <a:effectLst/>
      </p:bgPr>
    </p:bg>
    <p:spTree>
      <p:nvGrpSpPr>
        <p:cNvPr id="1" name=""/>
        <p:cNvGrpSpPr/>
        <p:nvPr/>
      </p:nvGrpSpPr>
      <p:grpSpPr>
        <a:xfrm>
          <a:off x="0" y="0"/>
          <a:ext cx="0" cy="0"/>
          <a:chOff x="0" y="0"/>
          <a:chExt cx="0" cy="0"/>
        </a:xfrm>
      </p:grpSpPr>
      <p:sp>
        <p:nvSpPr>
          <p:cNvPr id="2" name="Freeform 2"/>
          <p:cNvSpPr/>
          <p:nvPr/>
        </p:nvSpPr>
        <p:spPr>
          <a:xfrm>
            <a:off x="580287" y="220027"/>
            <a:ext cx="6818032" cy="1114426"/>
          </a:xfrm>
          <a:custGeom>
            <a:avLst/>
            <a:gdLst/>
            <a:ahLst/>
            <a:cxnLst/>
            <a:rect l="l" t="t" r="r" b="b"/>
            <a:pathLst>
              <a:path w="6818032" h="1114426">
                <a:moveTo>
                  <a:pt x="0" y="0"/>
                </a:moveTo>
                <a:lnTo>
                  <a:pt x="6818031" y="0"/>
                </a:lnTo>
                <a:lnTo>
                  <a:pt x="6818031" y="1114426"/>
                </a:lnTo>
                <a:lnTo>
                  <a:pt x="0" y="11144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Box 3"/>
          <p:cNvSpPr txBox="1"/>
          <p:nvPr/>
        </p:nvSpPr>
        <p:spPr>
          <a:xfrm>
            <a:off x="878830" y="9383957"/>
            <a:ext cx="6014740" cy="323851"/>
          </a:xfrm>
          <a:prstGeom prst="rect">
            <a:avLst/>
          </a:prstGeom>
        </p:spPr>
        <p:txBody>
          <a:bodyPr lIns="0" tIns="0" rIns="0" bIns="0" rtlCol="0" anchor="t">
            <a:spAutoFit/>
          </a:bodyPr>
          <a:lstStyle/>
          <a:p>
            <a:pPr algn="ctr">
              <a:lnSpc>
                <a:spcPts val="2849"/>
              </a:lnSpc>
              <a:spcBef>
                <a:spcPct val="0"/>
              </a:spcBef>
            </a:pPr>
            <a:r>
              <a:rPr lang="en-US" sz="1499" spc="239">
                <a:solidFill>
                  <a:srgbClr val="000000"/>
                </a:solidFill>
                <a:latin typeface="Montserrat Classic"/>
                <a:ea typeface="Montserrat Classic"/>
                <a:cs typeface="Montserrat Classic"/>
                <a:sym typeface="Montserrat Classic"/>
              </a:rPr>
              <a:t>Park Services | Fairfax County Park Authority | 2 </a:t>
            </a:r>
          </a:p>
        </p:txBody>
      </p:sp>
      <p:sp>
        <p:nvSpPr>
          <p:cNvPr id="4" name="Freeform 4"/>
          <p:cNvSpPr/>
          <p:nvPr/>
        </p:nvSpPr>
        <p:spPr>
          <a:xfrm>
            <a:off x="981933" y="370294"/>
            <a:ext cx="813892" cy="813892"/>
          </a:xfrm>
          <a:custGeom>
            <a:avLst/>
            <a:gdLst/>
            <a:ahLst/>
            <a:cxnLst/>
            <a:rect l="l" t="t" r="r" b="b"/>
            <a:pathLst>
              <a:path w="813892" h="813892">
                <a:moveTo>
                  <a:pt x="0" y="0"/>
                </a:moveTo>
                <a:lnTo>
                  <a:pt x="813891" y="0"/>
                </a:lnTo>
                <a:lnTo>
                  <a:pt x="813891" y="813892"/>
                </a:lnTo>
                <a:lnTo>
                  <a:pt x="0" y="813892"/>
                </a:lnTo>
                <a:lnTo>
                  <a:pt x="0" y="0"/>
                </a:lnTo>
                <a:close/>
              </a:path>
            </a:pathLst>
          </a:custGeom>
          <a:blipFill>
            <a:blip r:embed="rId7"/>
            <a:stretch>
              <a:fillRect/>
            </a:stretch>
          </a:blipFill>
        </p:spPr>
        <p:txBody>
          <a:bodyPr/>
          <a:lstStyle/>
          <a:p>
            <a:endParaRPr lang="en-US"/>
          </a:p>
        </p:txBody>
      </p:sp>
      <p:sp>
        <p:nvSpPr>
          <p:cNvPr id="5" name="TextBox 5"/>
          <p:cNvSpPr txBox="1"/>
          <p:nvPr/>
        </p:nvSpPr>
        <p:spPr>
          <a:xfrm>
            <a:off x="1702664" y="549161"/>
            <a:ext cx="4573278" cy="541883"/>
          </a:xfrm>
          <a:prstGeom prst="rect">
            <a:avLst/>
          </a:prstGeom>
        </p:spPr>
        <p:txBody>
          <a:bodyPr lIns="0" tIns="0" rIns="0" bIns="0" rtlCol="0" anchor="t">
            <a:spAutoFit/>
          </a:bodyPr>
          <a:lstStyle/>
          <a:p>
            <a:pPr algn="ctr">
              <a:lnSpc>
                <a:spcPts val="2247"/>
              </a:lnSpc>
            </a:pPr>
            <a:r>
              <a:rPr lang="en-US" sz="2688">
                <a:solidFill>
                  <a:srgbClr val="141414"/>
                </a:solidFill>
                <a:latin typeface="Anton"/>
                <a:ea typeface="Anton"/>
                <a:cs typeface="Anton"/>
                <a:sym typeface="Anton"/>
              </a:rPr>
              <a:t>Small Event Planning Overview</a:t>
            </a:r>
          </a:p>
          <a:p>
            <a:pPr algn="ctr">
              <a:lnSpc>
                <a:spcPts val="3008"/>
              </a:lnSpc>
            </a:pPr>
            <a:r>
              <a:rPr lang="en-US" sz="1203" spc="30">
                <a:solidFill>
                  <a:srgbClr val="000000"/>
                </a:solidFill>
                <a:latin typeface="Futura Bold"/>
                <a:ea typeface="Futura Bold"/>
                <a:cs typeface="Futura Bold"/>
                <a:sym typeface="Futura Bold"/>
              </a:rPr>
              <a:t>Small events are categorized by any event under 500 attendees </a:t>
            </a:r>
          </a:p>
        </p:txBody>
      </p:sp>
      <p:sp>
        <p:nvSpPr>
          <p:cNvPr id="6" name="Freeform 6"/>
          <p:cNvSpPr/>
          <p:nvPr/>
        </p:nvSpPr>
        <p:spPr>
          <a:xfrm rot="-5400000">
            <a:off x="-292333" y="5177425"/>
            <a:ext cx="8012813" cy="885787"/>
          </a:xfrm>
          <a:custGeom>
            <a:avLst/>
            <a:gdLst/>
            <a:ahLst/>
            <a:cxnLst/>
            <a:rect l="l" t="t" r="r" b="b"/>
            <a:pathLst>
              <a:path w="8012813" h="885787">
                <a:moveTo>
                  <a:pt x="0" y="0"/>
                </a:moveTo>
                <a:lnTo>
                  <a:pt x="8012812" y="0"/>
                </a:lnTo>
                <a:lnTo>
                  <a:pt x="8012812" y="885787"/>
                </a:lnTo>
                <a:lnTo>
                  <a:pt x="0" y="8857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7" name="Group 7"/>
          <p:cNvGrpSpPr/>
          <p:nvPr/>
        </p:nvGrpSpPr>
        <p:grpSpPr>
          <a:xfrm>
            <a:off x="3434314" y="1784484"/>
            <a:ext cx="529957" cy="529957"/>
            <a:chOff x="0" y="0"/>
            <a:chExt cx="706609" cy="706609"/>
          </a:xfrm>
        </p:grpSpPr>
        <p:grpSp>
          <p:nvGrpSpPr>
            <p:cNvPr id="8" name="Group 8"/>
            <p:cNvGrpSpPr/>
            <p:nvPr/>
          </p:nvGrpSpPr>
          <p:grpSpPr>
            <a:xfrm rot="-5400000">
              <a:off x="0" y="0"/>
              <a:ext cx="706609" cy="70660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0" name="TextBox 10"/>
              <p:cNvSpPr txBox="1"/>
              <p:nvPr/>
            </p:nvSpPr>
            <p:spPr>
              <a:xfrm>
                <a:off x="76200" y="66675"/>
                <a:ext cx="660400" cy="669925"/>
              </a:xfrm>
              <a:prstGeom prst="rect">
                <a:avLst/>
              </a:prstGeom>
            </p:spPr>
            <p:txBody>
              <a:bodyPr lIns="30192" tIns="30192" rIns="30192" bIns="30192" rtlCol="0" anchor="ctr"/>
              <a:lstStyle/>
              <a:p>
                <a:pPr algn="ctr">
                  <a:lnSpc>
                    <a:spcPts val="787"/>
                  </a:lnSpc>
                </a:pPr>
                <a:endParaRPr/>
              </a:p>
            </p:txBody>
          </p:sp>
        </p:grpSp>
        <p:grpSp>
          <p:nvGrpSpPr>
            <p:cNvPr id="11" name="Group 11"/>
            <p:cNvGrpSpPr/>
            <p:nvPr/>
          </p:nvGrpSpPr>
          <p:grpSpPr>
            <a:xfrm rot="-5400000">
              <a:off x="78638" y="78638"/>
              <a:ext cx="549333" cy="54933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969EA4"/>
                </a:solidFill>
                <a:prstDash val="sysDot"/>
                <a:round/>
              </a:ln>
            </p:spPr>
            <p:txBody>
              <a:bodyPr/>
              <a:lstStyle/>
              <a:p>
                <a:endParaRPr lang="en-US"/>
              </a:p>
            </p:txBody>
          </p:sp>
          <p:sp>
            <p:nvSpPr>
              <p:cNvPr id="13" name="TextBox 13"/>
              <p:cNvSpPr txBox="1"/>
              <p:nvPr/>
            </p:nvSpPr>
            <p:spPr>
              <a:xfrm>
                <a:off x="76200" y="66675"/>
                <a:ext cx="660400" cy="669925"/>
              </a:xfrm>
              <a:prstGeom prst="rect">
                <a:avLst/>
              </a:prstGeom>
            </p:spPr>
            <p:txBody>
              <a:bodyPr lIns="30192" tIns="30192" rIns="30192" bIns="30192" rtlCol="0" anchor="ctr"/>
              <a:lstStyle/>
              <a:p>
                <a:pPr algn="ctr">
                  <a:lnSpc>
                    <a:spcPts val="787"/>
                  </a:lnSpc>
                </a:pPr>
                <a:endParaRPr/>
              </a:p>
            </p:txBody>
          </p:sp>
        </p:grpSp>
        <p:grpSp>
          <p:nvGrpSpPr>
            <p:cNvPr id="14" name="Group 14"/>
            <p:cNvGrpSpPr/>
            <p:nvPr/>
          </p:nvGrpSpPr>
          <p:grpSpPr>
            <a:xfrm rot="-5400000">
              <a:off x="143621" y="143621"/>
              <a:ext cx="419367" cy="419367"/>
              <a:chOff x="0" y="0"/>
              <a:chExt cx="108388" cy="108388"/>
            </a:xfrm>
          </p:grpSpPr>
          <p:sp>
            <p:nvSpPr>
              <p:cNvPr id="15" name="Freeform 15"/>
              <p:cNvSpPr/>
              <p:nvPr/>
            </p:nvSpPr>
            <p:spPr>
              <a:xfrm>
                <a:off x="0" y="0"/>
                <a:ext cx="108388" cy="108388"/>
              </a:xfrm>
              <a:custGeom>
                <a:avLst/>
                <a:gdLst/>
                <a:ahLst/>
                <a:cxnLst/>
                <a:rect l="l" t="t" r="r" b="b"/>
                <a:pathLst>
                  <a:path w="108388" h="108388">
                    <a:moveTo>
                      <a:pt x="54194" y="0"/>
                    </a:moveTo>
                    <a:cubicBezTo>
                      <a:pt x="24263" y="0"/>
                      <a:pt x="0" y="24263"/>
                      <a:pt x="0" y="54194"/>
                    </a:cubicBezTo>
                    <a:cubicBezTo>
                      <a:pt x="0" y="84124"/>
                      <a:pt x="24263" y="108388"/>
                      <a:pt x="54194" y="108388"/>
                    </a:cubicBezTo>
                    <a:cubicBezTo>
                      <a:pt x="84124" y="108388"/>
                      <a:pt x="108388" y="84124"/>
                      <a:pt x="108388" y="54194"/>
                    </a:cubicBezTo>
                    <a:cubicBezTo>
                      <a:pt x="108388" y="24263"/>
                      <a:pt x="84124" y="0"/>
                      <a:pt x="54194" y="0"/>
                    </a:cubicBezTo>
                    <a:close/>
                  </a:path>
                </a:pathLst>
              </a:custGeom>
              <a:solidFill>
                <a:srgbClr val="FFC030"/>
              </a:solidFill>
            </p:spPr>
            <p:txBody>
              <a:bodyPr/>
              <a:lstStyle/>
              <a:p>
                <a:endParaRPr lang="en-US"/>
              </a:p>
            </p:txBody>
          </p:sp>
          <p:sp>
            <p:nvSpPr>
              <p:cNvPr id="16" name="TextBox 16"/>
              <p:cNvSpPr txBox="1"/>
              <p:nvPr/>
            </p:nvSpPr>
            <p:spPr>
              <a:xfrm>
                <a:off x="10161" y="636"/>
                <a:ext cx="88065" cy="97590"/>
              </a:xfrm>
              <a:prstGeom prst="rect">
                <a:avLst/>
              </a:prstGeom>
            </p:spPr>
            <p:txBody>
              <a:bodyPr lIns="30192" tIns="30192" rIns="30192" bIns="30192" rtlCol="0" anchor="ctr"/>
              <a:lstStyle/>
              <a:p>
                <a:pPr algn="ctr">
                  <a:lnSpc>
                    <a:spcPts val="787"/>
                  </a:lnSpc>
                </a:pPr>
                <a:endParaRPr/>
              </a:p>
            </p:txBody>
          </p:sp>
        </p:grpSp>
      </p:grpSp>
      <p:grpSp>
        <p:nvGrpSpPr>
          <p:cNvPr id="17" name="Group 17"/>
          <p:cNvGrpSpPr/>
          <p:nvPr/>
        </p:nvGrpSpPr>
        <p:grpSpPr>
          <a:xfrm>
            <a:off x="3705867" y="6121274"/>
            <a:ext cx="516806" cy="516806"/>
            <a:chOff x="0" y="0"/>
            <a:chExt cx="689074" cy="689074"/>
          </a:xfrm>
        </p:grpSpPr>
        <p:grpSp>
          <p:nvGrpSpPr>
            <p:cNvPr id="18" name="Group 18"/>
            <p:cNvGrpSpPr/>
            <p:nvPr/>
          </p:nvGrpSpPr>
          <p:grpSpPr>
            <a:xfrm rot="-5400000">
              <a:off x="0" y="0"/>
              <a:ext cx="689074" cy="68907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66675"/>
                <a:ext cx="660400" cy="669925"/>
              </a:xfrm>
              <a:prstGeom prst="rect">
                <a:avLst/>
              </a:prstGeom>
            </p:spPr>
            <p:txBody>
              <a:bodyPr lIns="30192" tIns="30192" rIns="30192" bIns="30192" rtlCol="0" anchor="ctr"/>
              <a:lstStyle/>
              <a:p>
                <a:pPr algn="ctr">
                  <a:lnSpc>
                    <a:spcPts val="787"/>
                  </a:lnSpc>
                </a:pPr>
                <a:endParaRPr/>
              </a:p>
            </p:txBody>
          </p:sp>
        </p:grpSp>
        <p:grpSp>
          <p:nvGrpSpPr>
            <p:cNvPr id="21" name="Group 21"/>
            <p:cNvGrpSpPr/>
            <p:nvPr/>
          </p:nvGrpSpPr>
          <p:grpSpPr>
            <a:xfrm rot="-5400000">
              <a:off x="76687" y="76687"/>
              <a:ext cx="535701" cy="53570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969EA4"/>
                </a:solidFill>
                <a:prstDash val="sysDot"/>
                <a:round/>
              </a:ln>
            </p:spPr>
            <p:txBody>
              <a:bodyPr/>
              <a:lstStyle/>
              <a:p>
                <a:endParaRPr lang="en-US"/>
              </a:p>
            </p:txBody>
          </p:sp>
          <p:sp>
            <p:nvSpPr>
              <p:cNvPr id="23" name="TextBox 23"/>
              <p:cNvSpPr txBox="1"/>
              <p:nvPr/>
            </p:nvSpPr>
            <p:spPr>
              <a:xfrm>
                <a:off x="76200" y="66675"/>
                <a:ext cx="660400" cy="669925"/>
              </a:xfrm>
              <a:prstGeom prst="rect">
                <a:avLst/>
              </a:prstGeom>
            </p:spPr>
            <p:txBody>
              <a:bodyPr lIns="30192" tIns="30192" rIns="30192" bIns="30192" rtlCol="0" anchor="ctr"/>
              <a:lstStyle/>
              <a:p>
                <a:pPr algn="ctr">
                  <a:lnSpc>
                    <a:spcPts val="787"/>
                  </a:lnSpc>
                </a:pPr>
                <a:endParaRPr/>
              </a:p>
            </p:txBody>
          </p:sp>
        </p:grpSp>
        <p:grpSp>
          <p:nvGrpSpPr>
            <p:cNvPr id="24" name="Group 24"/>
            <p:cNvGrpSpPr/>
            <p:nvPr/>
          </p:nvGrpSpPr>
          <p:grpSpPr>
            <a:xfrm rot="-5400000">
              <a:off x="140057" y="140057"/>
              <a:ext cx="408960" cy="408960"/>
              <a:chOff x="0" y="0"/>
              <a:chExt cx="108388" cy="108388"/>
            </a:xfrm>
          </p:grpSpPr>
          <p:sp>
            <p:nvSpPr>
              <p:cNvPr id="25" name="Freeform 25"/>
              <p:cNvSpPr/>
              <p:nvPr/>
            </p:nvSpPr>
            <p:spPr>
              <a:xfrm>
                <a:off x="0" y="0"/>
                <a:ext cx="108388" cy="108388"/>
              </a:xfrm>
              <a:custGeom>
                <a:avLst/>
                <a:gdLst/>
                <a:ahLst/>
                <a:cxnLst/>
                <a:rect l="l" t="t" r="r" b="b"/>
                <a:pathLst>
                  <a:path w="108388" h="108388">
                    <a:moveTo>
                      <a:pt x="54194" y="0"/>
                    </a:moveTo>
                    <a:cubicBezTo>
                      <a:pt x="24263" y="0"/>
                      <a:pt x="0" y="24263"/>
                      <a:pt x="0" y="54194"/>
                    </a:cubicBezTo>
                    <a:cubicBezTo>
                      <a:pt x="0" y="84124"/>
                      <a:pt x="24263" y="108388"/>
                      <a:pt x="54194" y="108388"/>
                    </a:cubicBezTo>
                    <a:cubicBezTo>
                      <a:pt x="84124" y="108388"/>
                      <a:pt x="108388" y="84124"/>
                      <a:pt x="108388" y="54194"/>
                    </a:cubicBezTo>
                    <a:cubicBezTo>
                      <a:pt x="108388" y="24263"/>
                      <a:pt x="84124" y="0"/>
                      <a:pt x="54194" y="0"/>
                    </a:cubicBezTo>
                    <a:close/>
                  </a:path>
                </a:pathLst>
              </a:custGeom>
              <a:solidFill>
                <a:srgbClr val="BC9FF1"/>
              </a:solidFill>
            </p:spPr>
            <p:txBody>
              <a:bodyPr/>
              <a:lstStyle/>
              <a:p>
                <a:endParaRPr lang="en-US"/>
              </a:p>
            </p:txBody>
          </p:sp>
          <p:sp>
            <p:nvSpPr>
              <p:cNvPr id="26" name="TextBox 26"/>
              <p:cNvSpPr txBox="1"/>
              <p:nvPr/>
            </p:nvSpPr>
            <p:spPr>
              <a:xfrm>
                <a:off x="10161" y="636"/>
                <a:ext cx="88065" cy="97590"/>
              </a:xfrm>
              <a:prstGeom prst="rect">
                <a:avLst/>
              </a:prstGeom>
            </p:spPr>
            <p:txBody>
              <a:bodyPr lIns="30192" tIns="30192" rIns="30192" bIns="30192" rtlCol="0" anchor="ctr"/>
              <a:lstStyle/>
              <a:p>
                <a:pPr algn="ctr">
                  <a:lnSpc>
                    <a:spcPts val="787"/>
                  </a:lnSpc>
                </a:pPr>
                <a:endParaRPr/>
              </a:p>
            </p:txBody>
          </p:sp>
        </p:grpSp>
      </p:grpSp>
      <p:grpSp>
        <p:nvGrpSpPr>
          <p:cNvPr id="27" name="Group 27"/>
          <p:cNvGrpSpPr/>
          <p:nvPr/>
        </p:nvGrpSpPr>
        <p:grpSpPr>
          <a:xfrm>
            <a:off x="3449038" y="2794452"/>
            <a:ext cx="513658" cy="513658"/>
            <a:chOff x="0" y="0"/>
            <a:chExt cx="684877" cy="684877"/>
          </a:xfrm>
        </p:grpSpPr>
        <p:grpSp>
          <p:nvGrpSpPr>
            <p:cNvPr id="28" name="Group 28"/>
            <p:cNvGrpSpPr/>
            <p:nvPr/>
          </p:nvGrpSpPr>
          <p:grpSpPr>
            <a:xfrm rot="-5400000">
              <a:off x="0" y="0"/>
              <a:ext cx="684877" cy="684877"/>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0" name="TextBox 30"/>
              <p:cNvSpPr txBox="1"/>
              <p:nvPr/>
            </p:nvSpPr>
            <p:spPr>
              <a:xfrm>
                <a:off x="76200" y="66675"/>
                <a:ext cx="660400" cy="669925"/>
              </a:xfrm>
              <a:prstGeom prst="rect">
                <a:avLst/>
              </a:prstGeom>
            </p:spPr>
            <p:txBody>
              <a:bodyPr lIns="30192" tIns="30192" rIns="30192" bIns="30192" rtlCol="0" anchor="ctr"/>
              <a:lstStyle/>
              <a:p>
                <a:pPr algn="ctr">
                  <a:lnSpc>
                    <a:spcPts val="787"/>
                  </a:lnSpc>
                </a:pPr>
                <a:endParaRPr/>
              </a:p>
            </p:txBody>
          </p:sp>
        </p:grpSp>
        <p:grpSp>
          <p:nvGrpSpPr>
            <p:cNvPr id="31" name="Group 31"/>
            <p:cNvGrpSpPr/>
            <p:nvPr/>
          </p:nvGrpSpPr>
          <p:grpSpPr>
            <a:xfrm rot="-5400000">
              <a:off x="76219" y="76219"/>
              <a:ext cx="532438" cy="532438"/>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969EA4"/>
                </a:solidFill>
                <a:prstDash val="sysDot"/>
                <a:round/>
              </a:ln>
            </p:spPr>
            <p:txBody>
              <a:bodyPr/>
              <a:lstStyle/>
              <a:p>
                <a:endParaRPr lang="en-US"/>
              </a:p>
            </p:txBody>
          </p:sp>
          <p:sp>
            <p:nvSpPr>
              <p:cNvPr id="33" name="TextBox 33"/>
              <p:cNvSpPr txBox="1"/>
              <p:nvPr/>
            </p:nvSpPr>
            <p:spPr>
              <a:xfrm>
                <a:off x="76200" y="66675"/>
                <a:ext cx="660400" cy="669925"/>
              </a:xfrm>
              <a:prstGeom prst="rect">
                <a:avLst/>
              </a:prstGeom>
            </p:spPr>
            <p:txBody>
              <a:bodyPr lIns="30192" tIns="30192" rIns="30192" bIns="30192" rtlCol="0" anchor="ctr"/>
              <a:lstStyle/>
              <a:p>
                <a:pPr algn="ctr">
                  <a:lnSpc>
                    <a:spcPts val="787"/>
                  </a:lnSpc>
                </a:pPr>
                <a:endParaRPr/>
              </a:p>
            </p:txBody>
          </p:sp>
        </p:grpSp>
        <p:grpSp>
          <p:nvGrpSpPr>
            <p:cNvPr id="34" name="Group 34"/>
            <p:cNvGrpSpPr/>
            <p:nvPr/>
          </p:nvGrpSpPr>
          <p:grpSpPr>
            <a:xfrm rot="-5400000">
              <a:off x="139204" y="139204"/>
              <a:ext cx="406469" cy="406469"/>
              <a:chOff x="0" y="0"/>
              <a:chExt cx="108388" cy="108388"/>
            </a:xfrm>
          </p:grpSpPr>
          <p:sp>
            <p:nvSpPr>
              <p:cNvPr id="35" name="Freeform 35"/>
              <p:cNvSpPr/>
              <p:nvPr/>
            </p:nvSpPr>
            <p:spPr>
              <a:xfrm>
                <a:off x="0" y="0"/>
                <a:ext cx="108388" cy="108388"/>
              </a:xfrm>
              <a:custGeom>
                <a:avLst/>
                <a:gdLst/>
                <a:ahLst/>
                <a:cxnLst/>
                <a:rect l="l" t="t" r="r" b="b"/>
                <a:pathLst>
                  <a:path w="108388" h="108388">
                    <a:moveTo>
                      <a:pt x="54194" y="0"/>
                    </a:moveTo>
                    <a:cubicBezTo>
                      <a:pt x="24263" y="0"/>
                      <a:pt x="0" y="24263"/>
                      <a:pt x="0" y="54194"/>
                    </a:cubicBezTo>
                    <a:cubicBezTo>
                      <a:pt x="0" y="84124"/>
                      <a:pt x="24263" y="108388"/>
                      <a:pt x="54194" y="108388"/>
                    </a:cubicBezTo>
                    <a:cubicBezTo>
                      <a:pt x="84124" y="108388"/>
                      <a:pt x="108388" y="84124"/>
                      <a:pt x="108388" y="54194"/>
                    </a:cubicBezTo>
                    <a:cubicBezTo>
                      <a:pt x="108388" y="24263"/>
                      <a:pt x="84124" y="0"/>
                      <a:pt x="54194" y="0"/>
                    </a:cubicBezTo>
                    <a:close/>
                  </a:path>
                </a:pathLst>
              </a:custGeom>
              <a:solidFill>
                <a:srgbClr val="FEB978"/>
              </a:solidFill>
            </p:spPr>
            <p:txBody>
              <a:bodyPr/>
              <a:lstStyle/>
              <a:p>
                <a:endParaRPr lang="en-US"/>
              </a:p>
            </p:txBody>
          </p:sp>
          <p:sp>
            <p:nvSpPr>
              <p:cNvPr id="36" name="TextBox 36"/>
              <p:cNvSpPr txBox="1"/>
              <p:nvPr/>
            </p:nvSpPr>
            <p:spPr>
              <a:xfrm>
                <a:off x="10161" y="636"/>
                <a:ext cx="88065" cy="97590"/>
              </a:xfrm>
              <a:prstGeom prst="rect">
                <a:avLst/>
              </a:prstGeom>
            </p:spPr>
            <p:txBody>
              <a:bodyPr lIns="30192" tIns="30192" rIns="30192" bIns="30192" rtlCol="0" anchor="ctr"/>
              <a:lstStyle/>
              <a:p>
                <a:pPr algn="ctr">
                  <a:lnSpc>
                    <a:spcPts val="787"/>
                  </a:lnSpc>
                </a:pPr>
                <a:endParaRPr/>
              </a:p>
            </p:txBody>
          </p:sp>
        </p:grpSp>
      </p:grpSp>
      <p:grpSp>
        <p:nvGrpSpPr>
          <p:cNvPr id="37" name="Group 37"/>
          <p:cNvGrpSpPr/>
          <p:nvPr/>
        </p:nvGrpSpPr>
        <p:grpSpPr>
          <a:xfrm>
            <a:off x="3252154" y="4989120"/>
            <a:ext cx="513658" cy="513658"/>
            <a:chOff x="0" y="0"/>
            <a:chExt cx="684877" cy="684877"/>
          </a:xfrm>
        </p:grpSpPr>
        <p:grpSp>
          <p:nvGrpSpPr>
            <p:cNvPr id="38" name="Group 38"/>
            <p:cNvGrpSpPr/>
            <p:nvPr/>
          </p:nvGrpSpPr>
          <p:grpSpPr>
            <a:xfrm rot="-5400000">
              <a:off x="0" y="0"/>
              <a:ext cx="684877" cy="684877"/>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0" name="TextBox 40"/>
              <p:cNvSpPr txBox="1"/>
              <p:nvPr/>
            </p:nvSpPr>
            <p:spPr>
              <a:xfrm>
                <a:off x="76200" y="66675"/>
                <a:ext cx="660400" cy="669925"/>
              </a:xfrm>
              <a:prstGeom prst="rect">
                <a:avLst/>
              </a:prstGeom>
            </p:spPr>
            <p:txBody>
              <a:bodyPr lIns="30192" tIns="30192" rIns="30192" bIns="30192" rtlCol="0" anchor="ctr"/>
              <a:lstStyle/>
              <a:p>
                <a:pPr algn="ctr">
                  <a:lnSpc>
                    <a:spcPts val="787"/>
                  </a:lnSpc>
                </a:pPr>
                <a:endParaRPr/>
              </a:p>
            </p:txBody>
          </p:sp>
        </p:grpSp>
        <p:grpSp>
          <p:nvGrpSpPr>
            <p:cNvPr id="41" name="Group 41"/>
            <p:cNvGrpSpPr/>
            <p:nvPr/>
          </p:nvGrpSpPr>
          <p:grpSpPr>
            <a:xfrm rot="-5400000">
              <a:off x="76219" y="76219"/>
              <a:ext cx="532438" cy="53243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969EA4"/>
                </a:solidFill>
                <a:prstDash val="sysDot"/>
                <a:round/>
              </a:ln>
            </p:spPr>
            <p:txBody>
              <a:bodyPr/>
              <a:lstStyle/>
              <a:p>
                <a:endParaRPr lang="en-US"/>
              </a:p>
            </p:txBody>
          </p:sp>
          <p:sp>
            <p:nvSpPr>
              <p:cNvPr id="43" name="TextBox 43"/>
              <p:cNvSpPr txBox="1"/>
              <p:nvPr/>
            </p:nvSpPr>
            <p:spPr>
              <a:xfrm>
                <a:off x="76200" y="66675"/>
                <a:ext cx="660400" cy="669925"/>
              </a:xfrm>
              <a:prstGeom prst="rect">
                <a:avLst/>
              </a:prstGeom>
            </p:spPr>
            <p:txBody>
              <a:bodyPr lIns="30192" tIns="30192" rIns="30192" bIns="30192" rtlCol="0" anchor="ctr"/>
              <a:lstStyle/>
              <a:p>
                <a:pPr algn="ctr">
                  <a:lnSpc>
                    <a:spcPts val="787"/>
                  </a:lnSpc>
                </a:pPr>
                <a:endParaRPr/>
              </a:p>
            </p:txBody>
          </p:sp>
        </p:grpSp>
        <p:grpSp>
          <p:nvGrpSpPr>
            <p:cNvPr id="44" name="Group 44"/>
            <p:cNvGrpSpPr/>
            <p:nvPr/>
          </p:nvGrpSpPr>
          <p:grpSpPr>
            <a:xfrm rot="-5400000">
              <a:off x="139204" y="139204"/>
              <a:ext cx="406469" cy="406469"/>
              <a:chOff x="0" y="0"/>
              <a:chExt cx="108388" cy="108388"/>
            </a:xfrm>
          </p:grpSpPr>
          <p:sp>
            <p:nvSpPr>
              <p:cNvPr id="45" name="Freeform 45"/>
              <p:cNvSpPr/>
              <p:nvPr/>
            </p:nvSpPr>
            <p:spPr>
              <a:xfrm>
                <a:off x="0" y="0"/>
                <a:ext cx="108388" cy="108388"/>
              </a:xfrm>
              <a:custGeom>
                <a:avLst/>
                <a:gdLst/>
                <a:ahLst/>
                <a:cxnLst/>
                <a:rect l="l" t="t" r="r" b="b"/>
                <a:pathLst>
                  <a:path w="108388" h="108388">
                    <a:moveTo>
                      <a:pt x="54194" y="0"/>
                    </a:moveTo>
                    <a:cubicBezTo>
                      <a:pt x="24263" y="0"/>
                      <a:pt x="0" y="24263"/>
                      <a:pt x="0" y="54194"/>
                    </a:cubicBezTo>
                    <a:cubicBezTo>
                      <a:pt x="0" y="84124"/>
                      <a:pt x="24263" y="108388"/>
                      <a:pt x="54194" y="108388"/>
                    </a:cubicBezTo>
                    <a:cubicBezTo>
                      <a:pt x="84124" y="108388"/>
                      <a:pt x="108388" y="84124"/>
                      <a:pt x="108388" y="54194"/>
                    </a:cubicBezTo>
                    <a:cubicBezTo>
                      <a:pt x="108388" y="24263"/>
                      <a:pt x="84124" y="0"/>
                      <a:pt x="54194" y="0"/>
                    </a:cubicBezTo>
                    <a:close/>
                  </a:path>
                </a:pathLst>
              </a:custGeom>
              <a:solidFill>
                <a:srgbClr val="F898D4"/>
              </a:solidFill>
            </p:spPr>
            <p:txBody>
              <a:bodyPr/>
              <a:lstStyle/>
              <a:p>
                <a:endParaRPr lang="en-US"/>
              </a:p>
            </p:txBody>
          </p:sp>
          <p:sp>
            <p:nvSpPr>
              <p:cNvPr id="46" name="TextBox 46"/>
              <p:cNvSpPr txBox="1"/>
              <p:nvPr/>
            </p:nvSpPr>
            <p:spPr>
              <a:xfrm>
                <a:off x="10161" y="636"/>
                <a:ext cx="88065" cy="97590"/>
              </a:xfrm>
              <a:prstGeom prst="rect">
                <a:avLst/>
              </a:prstGeom>
            </p:spPr>
            <p:txBody>
              <a:bodyPr lIns="30192" tIns="30192" rIns="30192" bIns="30192" rtlCol="0" anchor="ctr"/>
              <a:lstStyle/>
              <a:p>
                <a:pPr algn="ctr">
                  <a:lnSpc>
                    <a:spcPts val="787"/>
                  </a:lnSpc>
                </a:pPr>
                <a:endParaRPr/>
              </a:p>
            </p:txBody>
          </p:sp>
        </p:grpSp>
      </p:grpSp>
      <p:grpSp>
        <p:nvGrpSpPr>
          <p:cNvPr id="47" name="Group 47"/>
          <p:cNvGrpSpPr/>
          <p:nvPr/>
        </p:nvGrpSpPr>
        <p:grpSpPr>
          <a:xfrm>
            <a:off x="3512059" y="3955810"/>
            <a:ext cx="507505" cy="502140"/>
            <a:chOff x="0" y="0"/>
            <a:chExt cx="676673" cy="669520"/>
          </a:xfrm>
        </p:grpSpPr>
        <p:grpSp>
          <p:nvGrpSpPr>
            <p:cNvPr id="48" name="Group 48"/>
            <p:cNvGrpSpPr/>
            <p:nvPr/>
          </p:nvGrpSpPr>
          <p:grpSpPr>
            <a:xfrm rot="-5400000">
              <a:off x="7154" y="0"/>
              <a:ext cx="669520" cy="669520"/>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0" name="TextBox 50"/>
              <p:cNvSpPr txBox="1"/>
              <p:nvPr/>
            </p:nvSpPr>
            <p:spPr>
              <a:xfrm>
                <a:off x="76200" y="66675"/>
                <a:ext cx="660400" cy="669925"/>
              </a:xfrm>
              <a:prstGeom prst="rect">
                <a:avLst/>
              </a:prstGeom>
            </p:spPr>
            <p:txBody>
              <a:bodyPr lIns="30192" tIns="30192" rIns="30192" bIns="30192" rtlCol="0" anchor="ctr"/>
              <a:lstStyle/>
              <a:p>
                <a:pPr algn="ctr">
                  <a:lnSpc>
                    <a:spcPts val="787"/>
                  </a:lnSpc>
                </a:pPr>
                <a:endParaRPr/>
              </a:p>
            </p:txBody>
          </p:sp>
        </p:grpSp>
        <p:grpSp>
          <p:nvGrpSpPr>
            <p:cNvPr id="51" name="Group 51"/>
            <p:cNvGrpSpPr/>
            <p:nvPr/>
          </p:nvGrpSpPr>
          <p:grpSpPr>
            <a:xfrm rot="-5400000">
              <a:off x="81664" y="74510"/>
              <a:ext cx="520499" cy="520499"/>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969EA4"/>
                </a:solidFill>
                <a:prstDash val="sysDot"/>
                <a:round/>
              </a:ln>
            </p:spPr>
            <p:txBody>
              <a:bodyPr/>
              <a:lstStyle/>
              <a:p>
                <a:endParaRPr lang="en-US"/>
              </a:p>
            </p:txBody>
          </p:sp>
          <p:sp>
            <p:nvSpPr>
              <p:cNvPr id="53" name="TextBox 53"/>
              <p:cNvSpPr txBox="1"/>
              <p:nvPr/>
            </p:nvSpPr>
            <p:spPr>
              <a:xfrm>
                <a:off x="76200" y="66675"/>
                <a:ext cx="660400" cy="669925"/>
              </a:xfrm>
              <a:prstGeom prst="rect">
                <a:avLst/>
              </a:prstGeom>
            </p:spPr>
            <p:txBody>
              <a:bodyPr lIns="30192" tIns="30192" rIns="30192" bIns="30192" rtlCol="0" anchor="ctr"/>
              <a:lstStyle/>
              <a:p>
                <a:pPr algn="ctr">
                  <a:lnSpc>
                    <a:spcPts val="787"/>
                  </a:lnSpc>
                </a:pPr>
                <a:endParaRPr/>
              </a:p>
            </p:txBody>
          </p:sp>
        </p:grpSp>
        <p:grpSp>
          <p:nvGrpSpPr>
            <p:cNvPr id="54" name="Group 54"/>
            <p:cNvGrpSpPr/>
            <p:nvPr/>
          </p:nvGrpSpPr>
          <p:grpSpPr>
            <a:xfrm rot="-5400000">
              <a:off x="143236" y="136082"/>
              <a:ext cx="397355" cy="397355"/>
              <a:chOff x="0" y="0"/>
              <a:chExt cx="108388" cy="108388"/>
            </a:xfrm>
          </p:grpSpPr>
          <p:sp>
            <p:nvSpPr>
              <p:cNvPr id="55" name="Freeform 55"/>
              <p:cNvSpPr/>
              <p:nvPr/>
            </p:nvSpPr>
            <p:spPr>
              <a:xfrm>
                <a:off x="0" y="0"/>
                <a:ext cx="108388" cy="108388"/>
              </a:xfrm>
              <a:custGeom>
                <a:avLst/>
                <a:gdLst/>
                <a:ahLst/>
                <a:cxnLst/>
                <a:rect l="l" t="t" r="r" b="b"/>
                <a:pathLst>
                  <a:path w="108388" h="108388">
                    <a:moveTo>
                      <a:pt x="54194" y="0"/>
                    </a:moveTo>
                    <a:cubicBezTo>
                      <a:pt x="24263" y="0"/>
                      <a:pt x="0" y="24263"/>
                      <a:pt x="0" y="54194"/>
                    </a:cubicBezTo>
                    <a:cubicBezTo>
                      <a:pt x="0" y="84124"/>
                      <a:pt x="24263" y="108388"/>
                      <a:pt x="54194" y="108388"/>
                    </a:cubicBezTo>
                    <a:cubicBezTo>
                      <a:pt x="84124" y="108388"/>
                      <a:pt x="108388" y="84124"/>
                      <a:pt x="108388" y="54194"/>
                    </a:cubicBezTo>
                    <a:cubicBezTo>
                      <a:pt x="108388" y="24263"/>
                      <a:pt x="84124" y="0"/>
                      <a:pt x="54194" y="0"/>
                    </a:cubicBezTo>
                    <a:close/>
                  </a:path>
                </a:pathLst>
              </a:custGeom>
              <a:solidFill>
                <a:srgbClr val="FFB7A1"/>
              </a:solidFill>
            </p:spPr>
            <p:txBody>
              <a:bodyPr/>
              <a:lstStyle/>
              <a:p>
                <a:endParaRPr lang="en-US"/>
              </a:p>
            </p:txBody>
          </p:sp>
          <p:sp>
            <p:nvSpPr>
              <p:cNvPr id="56" name="TextBox 56"/>
              <p:cNvSpPr txBox="1"/>
              <p:nvPr/>
            </p:nvSpPr>
            <p:spPr>
              <a:xfrm>
                <a:off x="10161" y="636"/>
                <a:ext cx="88065" cy="97590"/>
              </a:xfrm>
              <a:prstGeom prst="rect">
                <a:avLst/>
              </a:prstGeom>
            </p:spPr>
            <p:txBody>
              <a:bodyPr lIns="30192" tIns="30192" rIns="30192" bIns="30192" rtlCol="0" anchor="ctr"/>
              <a:lstStyle/>
              <a:p>
                <a:pPr algn="ctr">
                  <a:lnSpc>
                    <a:spcPts val="787"/>
                  </a:lnSpc>
                </a:pPr>
                <a:endParaRPr/>
              </a:p>
            </p:txBody>
          </p:sp>
        </p:grpSp>
        <p:sp>
          <p:nvSpPr>
            <p:cNvPr id="57" name="TextBox 57"/>
            <p:cNvSpPr txBox="1"/>
            <p:nvPr/>
          </p:nvSpPr>
          <p:spPr>
            <a:xfrm>
              <a:off x="0" y="142433"/>
              <a:ext cx="669073" cy="356079"/>
            </a:xfrm>
            <a:prstGeom prst="rect">
              <a:avLst/>
            </a:prstGeom>
          </p:spPr>
          <p:txBody>
            <a:bodyPr lIns="0" tIns="0" rIns="0" bIns="0" rtlCol="0" anchor="t">
              <a:spAutoFit/>
            </a:bodyPr>
            <a:lstStyle/>
            <a:p>
              <a:pPr algn="ctr">
                <a:lnSpc>
                  <a:spcPts val="2261"/>
                </a:lnSpc>
                <a:spcBef>
                  <a:spcPct val="0"/>
                </a:spcBef>
              </a:pPr>
              <a:r>
                <a:rPr lang="en-US" sz="1615">
                  <a:solidFill>
                    <a:srgbClr val="000000"/>
                  </a:solidFill>
                  <a:latin typeface="Montserrat Bold"/>
                  <a:ea typeface="Montserrat Bold"/>
                  <a:cs typeface="Montserrat Bold"/>
                  <a:sym typeface="Montserrat Bold"/>
                </a:rPr>
                <a:t>2</a:t>
              </a:r>
            </a:p>
          </p:txBody>
        </p:sp>
      </p:grpSp>
      <p:sp>
        <p:nvSpPr>
          <p:cNvPr id="58" name="Freeform 58"/>
          <p:cNvSpPr/>
          <p:nvPr/>
        </p:nvSpPr>
        <p:spPr>
          <a:xfrm>
            <a:off x="6511349" y="2943686"/>
            <a:ext cx="1055881" cy="1163797"/>
          </a:xfrm>
          <a:custGeom>
            <a:avLst/>
            <a:gdLst/>
            <a:ahLst/>
            <a:cxnLst/>
            <a:rect l="l" t="t" r="r" b="b"/>
            <a:pathLst>
              <a:path w="1055881" h="1163797">
                <a:moveTo>
                  <a:pt x="0" y="0"/>
                </a:moveTo>
                <a:lnTo>
                  <a:pt x="1055882" y="0"/>
                </a:lnTo>
                <a:lnTo>
                  <a:pt x="1055882" y="1163797"/>
                </a:lnTo>
                <a:lnTo>
                  <a:pt x="0" y="11637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9" name="Freeform 59"/>
          <p:cNvSpPr/>
          <p:nvPr/>
        </p:nvSpPr>
        <p:spPr>
          <a:xfrm>
            <a:off x="1083863" y="1504820"/>
            <a:ext cx="1334313" cy="1089285"/>
          </a:xfrm>
          <a:custGeom>
            <a:avLst/>
            <a:gdLst/>
            <a:ahLst/>
            <a:cxnLst/>
            <a:rect l="l" t="t" r="r" b="b"/>
            <a:pathLst>
              <a:path w="1334313" h="1089285">
                <a:moveTo>
                  <a:pt x="0" y="0"/>
                </a:moveTo>
                <a:lnTo>
                  <a:pt x="1334314" y="0"/>
                </a:lnTo>
                <a:lnTo>
                  <a:pt x="1334314" y="1089285"/>
                </a:lnTo>
                <a:lnTo>
                  <a:pt x="0" y="10892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0" name="Freeform 60"/>
          <p:cNvSpPr/>
          <p:nvPr/>
        </p:nvSpPr>
        <p:spPr>
          <a:xfrm>
            <a:off x="2098504" y="4600643"/>
            <a:ext cx="1039350" cy="1039350"/>
          </a:xfrm>
          <a:custGeom>
            <a:avLst/>
            <a:gdLst/>
            <a:ahLst/>
            <a:cxnLst/>
            <a:rect l="l" t="t" r="r" b="b"/>
            <a:pathLst>
              <a:path w="1039350" h="1039350">
                <a:moveTo>
                  <a:pt x="0" y="0"/>
                </a:moveTo>
                <a:lnTo>
                  <a:pt x="1039350" y="0"/>
                </a:lnTo>
                <a:lnTo>
                  <a:pt x="1039350" y="1039350"/>
                </a:lnTo>
                <a:lnTo>
                  <a:pt x="0" y="10393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61" name="Freeform 61"/>
          <p:cNvSpPr/>
          <p:nvPr/>
        </p:nvSpPr>
        <p:spPr>
          <a:xfrm>
            <a:off x="5251307" y="6216730"/>
            <a:ext cx="1158154" cy="1116039"/>
          </a:xfrm>
          <a:custGeom>
            <a:avLst/>
            <a:gdLst/>
            <a:ahLst/>
            <a:cxnLst/>
            <a:rect l="l" t="t" r="r" b="b"/>
            <a:pathLst>
              <a:path w="1158154" h="1116039">
                <a:moveTo>
                  <a:pt x="0" y="0"/>
                </a:moveTo>
                <a:lnTo>
                  <a:pt x="1158154" y="0"/>
                </a:lnTo>
                <a:lnTo>
                  <a:pt x="1158154" y="1116039"/>
                </a:lnTo>
                <a:lnTo>
                  <a:pt x="0" y="11160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62" name="Freeform 62"/>
          <p:cNvSpPr/>
          <p:nvPr/>
        </p:nvSpPr>
        <p:spPr>
          <a:xfrm>
            <a:off x="272795" y="6937708"/>
            <a:ext cx="1338261" cy="1233633"/>
          </a:xfrm>
          <a:custGeom>
            <a:avLst/>
            <a:gdLst/>
            <a:ahLst/>
            <a:cxnLst/>
            <a:rect l="l" t="t" r="r" b="b"/>
            <a:pathLst>
              <a:path w="1338261" h="1233633">
                <a:moveTo>
                  <a:pt x="0" y="0"/>
                </a:moveTo>
                <a:lnTo>
                  <a:pt x="1338261" y="0"/>
                </a:lnTo>
                <a:lnTo>
                  <a:pt x="1338261" y="1233634"/>
                </a:lnTo>
                <a:lnTo>
                  <a:pt x="0" y="1233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63" name="Freeform 63"/>
          <p:cNvSpPr/>
          <p:nvPr/>
        </p:nvSpPr>
        <p:spPr>
          <a:xfrm>
            <a:off x="6358683" y="8064290"/>
            <a:ext cx="1069774" cy="1105969"/>
          </a:xfrm>
          <a:custGeom>
            <a:avLst/>
            <a:gdLst/>
            <a:ahLst/>
            <a:cxnLst/>
            <a:rect l="l" t="t" r="r" b="b"/>
            <a:pathLst>
              <a:path w="1069774" h="1105969">
                <a:moveTo>
                  <a:pt x="0" y="0"/>
                </a:moveTo>
                <a:lnTo>
                  <a:pt x="1069774" y="0"/>
                </a:lnTo>
                <a:lnTo>
                  <a:pt x="1069774" y="1105969"/>
                </a:lnTo>
                <a:lnTo>
                  <a:pt x="0" y="110596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64" name="Freeform 64"/>
          <p:cNvSpPr/>
          <p:nvPr/>
        </p:nvSpPr>
        <p:spPr>
          <a:xfrm>
            <a:off x="1815071" y="7885525"/>
            <a:ext cx="1350499" cy="964993"/>
          </a:xfrm>
          <a:custGeom>
            <a:avLst/>
            <a:gdLst/>
            <a:ahLst/>
            <a:cxnLst/>
            <a:rect l="l" t="t" r="r" b="b"/>
            <a:pathLst>
              <a:path w="1350499" h="964993">
                <a:moveTo>
                  <a:pt x="0" y="0"/>
                </a:moveTo>
                <a:lnTo>
                  <a:pt x="1350498" y="0"/>
                </a:lnTo>
                <a:lnTo>
                  <a:pt x="1350498" y="964993"/>
                </a:lnTo>
                <a:lnTo>
                  <a:pt x="0" y="96499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65" name="TextBox 65"/>
          <p:cNvSpPr txBox="1"/>
          <p:nvPr/>
        </p:nvSpPr>
        <p:spPr>
          <a:xfrm>
            <a:off x="4402170" y="1767685"/>
            <a:ext cx="3171291" cy="2047868"/>
          </a:xfrm>
          <a:prstGeom prst="rect">
            <a:avLst/>
          </a:prstGeom>
        </p:spPr>
        <p:txBody>
          <a:bodyPr wrap="square" lIns="0" tIns="0" rIns="0" bIns="0" rtlCol="0" anchor="t">
            <a:spAutoFit/>
          </a:bodyPr>
          <a:lstStyle/>
          <a:p>
            <a:pPr marL="269876" lvl="1" indent="-134938" algn="l">
              <a:lnSpc>
                <a:spcPts val="1750"/>
              </a:lnSpc>
              <a:buFont typeface="Arial"/>
              <a:buChar char="•"/>
            </a:pPr>
            <a:r>
              <a:rPr lang="en-US" sz="1250" spc="31">
                <a:solidFill>
                  <a:srgbClr val="000000"/>
                </a:solidFill>
                <a:latin typeface="Futura Bold"/>
                <a:ea typeface="Futura Bold"/>
                <a:cs typeface="Futura Bold"/>
                <a:sym typeface="Futura Bold"/>
              </a:rPr>
              <a:t>Establish your target audience  </a:t>
            </a:r>
          </a:p>
          <a:p>
            <a:pPr marL="269876" lvl="1" indent="-134938" algn="l">
              <a:lnSpc>
                <a:spcPts val="1750"/>
              </a:lnSpc>
              <a:buFont typeface="Arial"/>
              <a:buChar char="•"/>
            </a:pPr>
            <a:r>
              <a:rPr lang="en-US" sz="1250" spc="31">
                <a:solidFill>
                  <a:srgbClr val="000000"/>
                </a:solidFill>
                <a:latin typeface="Futura Bold"/>
                <a:ea typeface="Futura Bold"/>
                <a:cs typeface="Futura Bold"/>
                <a:sym typeface="Futura Bold"/>
              </a:rPr>
              <a:t>Identify your planning team </a:t>
            </a:r>
          </a:p>
          <a:p>
            <a:pPr marL="269876" lvl="1" indent="-134938" algn="l">
              <a:lnSpc>
                <a:spcPts val="1750"/>
              </a:lnSpc>
              <a:buFont typeface="Arial"/>
              <a:buChar char="•"/>
            </a:pPr>
            <a:r>
              <a:rPr lang="en-US" sz="1250" spc="31">
                <a:solidFill>
                  <a:srgbClr val="000000"/>
                </a:solidFill>
                <a:latin typeface="Futura Bold"/>
                <a:ea typeface="Futura Bold"/>
                <a:cs typeface="Futura Bold"/>
                <a:sym typeface="Futura Bold"/>
              </a:rPr>
              <a:t>Create an estimated budget</a:t>
            </a:r>
          </a:p>
          <a:p>
            <a:pPr marL="269876" lvl="1" indent="-134938">
              <a:lnSpc>
                <a:spcPts val="1750"/>
              </a:lnSpc>
              <a:buFont typeface="Arial"/>
              <a:buChar char="•"/>
            </a:pPr>
            <a:r>
              <a:rPr lang="en-US" sz="1250" spc="31">
                <a:solidFill>
                  <a:srgbClr val="000000"/>
                </a:solidFill>
                <a:latin typeface="Futura Bold"/>
                <a:ea typeface="Futura Bold"/>
                <a:cs typeface="Futura Bold"/>
                <a:sym typeface="Futura Bold"/>
              </a:rPr>
              <a:t>Send out marketing requests to MarComm    </a:t>
            </a:r>
          </a:p>
          <a:p>
            <a:pPr marL="269876" lvl="1" indent="-134938" algn="l">
              <a:lnSpc>
                <a:spcPts val="1750"/>
              </a:lnSpc>
              <a:buFont typeface="Arial"/>
              <a:buChar char="•"/>
            </a:pPr>
            <a:r>
              <a:rPr lang="en-US" sz="1250" spc="31">
                <a:solidFill>
                  <a:srgbClr val="000000"/>
                </a:solidFill>
                <a:latin typeface="Futura Bold"/>
                <a:ea typeface="Futura Bold"/>
                <a:cs typeface="Futura Bold"/>
                <a:sym typeface="Futura Bold"/>
              </a:rPr>
              <a:t>Select a few possible dates  </a:t>
            </a:r>
          </a:p>
          <a:p>
            <a:pPr marL="269876" lvl="1" indent="-134938" algn="l">
              <a:lnSpc>
                <a:spcPts val="1750"/>
              </a:lnSpc>
              <a:buFont typeface="Arial"/>
              <a:buChar char="•"/>
            </a:pPr>
            <a:r>
              <a:rPr lang="en-US" sz="1250" spc="31">
                <a:solidFill>
                  <a:srgbClr val="000000"/>
                </a:solidFill>
                <a:latin typeface="Futura Bold"/>
                <a:ea typeface="Futura Bold"/>
                <a:cs typeface="Futura Bold"/>
                <a:sym typeface="Futura Bold"/>
              </a:rPr>
              <a:t>Make an event outline  </a:t>
            </a:r>
          </a:p>
          <a:p>
            <a:pPr marL="269876" lvl="1" indent="-134938" algn="l">
              <a:lnSpc>
                <a:spcPts val="1750"/>
              </a:lnSpc>
              <a:buFont typeface="Arial"/>
              <a:buChar char="•"/>
            </a:pPr>
            <a:r>
              <a:rPr lang="en-US" sz="1250" spc="31">
                <a:solidFill>
                  <a:srgbClr val="000000"/>
                </a:solidFill>
                <a:latin typeface="Futura Bold"/>
                <a:ea typeface="Futura Bold"/>
                <a:cs typeface="Futura Bold"/>
                <a:sym typeface="Futura Bold"/>
              </a:rPr>
              <a:t>Determine location </a:t>
            </a:r>
          </a:p>
          <a:p>
            <a:pPr marL="269876" lvl="1" indent="-134938" algn="l">
              <a:lnSpc>
                <a:spcPts val="1750"/>
              </a:lnSpc>
              <a:buFont typeface="Arial"/>
              <a:buChar char="•"/>
            </a:pPr>
            <a:r>
              <a:rPr lang="en-US" sz="1250" spc="31">
                <a:solidFill>
                  <a:srgbClr val="000000"/>
                </a:solidFill>
                <a:latin typeface="Futura Bold"/>
                <a:ea typeface="Futura Bold"/>
                <a:cs typeface="Futura Bold"/>
                <a:sym typeface="Futura Bold"/>
              </a:rPr>
              <a:t>Determine event size</a:t>
            </a:r>
          </a:p>
        </p:txBody>
      </p:sp>
      <p:grpSp>
        <p:nvGrpSpPr>
          <p:cNvPr id="66" name="Group 66"/>
          <p:cNvGrpSpPr/>
          <p:nvPr/>
        </p:nvGrpSpPr>
        <p:grpSpPr>
          <a:xfrm>
            <a:off x="4177977" y="1615528"/>
            <a:ext cx="523325" cy="433934"/>
            <a:chOff x="-59595" y="0"/>
            <a:chExt cx="697767" cy="578579"/>
          </a:xfrm>
        </p:grpSpPr>
        <p:grpSp>
          <p:nvGrpSpPr>
            <p:cNvPr id="67" name="Group 67"/>
            <p:cNvGrpSpPr/>
            <p:nvPr/>
          </p:nvGrpSpPr>
          <p:grpSpPr>
            <a:xfrm rot="-5400000">
              <a:off x="0" y="0"/>
              <a:ext cx="578579" cy="578579"/>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69" name="TextBox 69"/>
              <p:cNvSpPr txBox="1"/>
              <p:nvPr/>
            </p:nvSpPr>
            <p:spPr>
              <a:xfrm>
                <a:off x="76200" y="66675"/>
                <a:ext cx="660400" cy="669925"/>
              </a:xfrm>
              <a:prstGeom prst="rect">
                <a:avLst/>
              </a:prstGeom>
            </p:spPr>
            <p:txBody>
              <a:bodyPr lIns="18048" tIns="18048" rIns="18048" bIns="18048" rtlCol="0" anchor="ctr"/>
              <a:lstStyle/>
              <a:p>
                <a:pPr algn="ctr">
                  <a:lnSpc>
                    <a:spcPts val="787"/>
                  </a:lnSpc>
                </a:pPr>
                <a:endParaRPr/>
              </a:p>
            </p:txBody>
          </p:sp>
        </p:grpSp>
        <p:grpSp>
          <p:nvGrpSpPr>
            <p:cNvPr id="70" name="Group 70"/>
            <p:cNvGrpSpPr/>
            <p:nvPr/>
          </p:nvGrpSpPr>
          <p:grpSpPr>
            <a:xfrm rot="-5400000">
              <a:off x="64390" y="64390"/>
              <a:ext cx="449800" cy="449800"/>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969EA4"/>
                </a:solidFill>
                <a:prstDash val="sysDot"/>
                <a:round/>
              </a:ln>
            </p:spPr>
            <p:txBody>
              <a:bodyPr/>
              <a:lstStyle/>
              <a:p>
                <a:endParaRPr lang="en-US"/>
              </a:p>
            </p:txBody>
          </p:sp>
          <p:sp>
            <p:nvSpPr>
              <p:cNvPr id="72" name="TextBox 72"/>
              <p:cNvSpPr txBox="1"/>
              <p:nvPr/>
            </p:nvSpPr>
            <p:spPr>
              <a:xfrm>
                <a:off x="76200" y="66675"/>
                <a:ext cx="660400" cy="669925"/>
              </a:xfrm>
              <a:prstGeom prst="rect">
                <a:avLst/>
              </a:prstGeom>
            </p:spPr>
            <p:txBody>
              <a:bodyPr lIns="18048" tIns="18048" rIns="18048" bIns="18048" rtlCol="0" anchor="ctr"/>
              <a:lstStyle/>
              <a:p>
                <a:pPr algn="ctr">
                  <a:lnSpc>
                    <a:spcPts val="787"/>
                  </a:lnSpc>
                </a:pPr>
                <a:endParaRPr/>
              </a:p>
            </p:txBody>
          </p:sp>
        </p:grpSp>
        <p:grpSp>
          <p:nvGrpSpPr>
            <p:cNvPr id="73" name="Group 73"/>
            <p:cNvGrpSpPr/>
            <p:nvPr/>
          </p:nvGrpSpPr>
          <p:grpSpPr>
            <a:xfrm rot="-5400000">
              <a:off x="117598" y="117598"/>
              <a:ext cx="343382" cy="343382"/>
              <a:chOff x="0" y="0"/>
              <a:chExt cx="108388" cy="108388"/>
            </a:xfrm>
          </p:grpSpPr>
          <p:sp>
            <p:nvSpPr>
              <p:cNvPr id="74" name="Freeform 74"/>
              <p:cNvSpPr/>
              <p:nvPr/>
            </p:nvSpPr>
            <p:spPr>
              <a:xfrm>
                <a:off x="0" y="0"/>
                <a:ext cx="108388" cy="108388"/>
              </a:xfrm>
              <a:custGeom>
                <a:avLst/>
                <a:gdLst/>
                <a:ahLst/>
                <a:cxnLst/>
                <a:rect l="l" t="t" r="r" b="b"/>
                <a:pathLst>
                  <a:path w="108388" h="108388">
                    <a:moveTo>
                      <a:pt x="54194" y="0"/>
                    </a:moveTo>
                    <a:cubicBezTo>
                      <a:pt x="24263" y="0"/>
                      <a:pt x="0" y="24263"/>
                      <a:pt x="0" y="54194"/>
                    </a:cubicBezTo>
                    <a:cubicBezTo>
                      <a:pt x="0" y="84124"/>
                      <a:pt x="24263" y="108388"/>
                      <a:pt x="54194" y="108388"/>
                    </a:cubicBezTo>
                    <a:cubicBezTo>
                      <a:pt x="84124" y="108388"/>
                      <a:pt x="108388" y="84124"/>
                      <a:pt x="108388" y="54194"/>
                    </a:cubicBezTo>
                    <a:cubicBezTo>
                      <a:pt x="108388" y="24263"/>
                      <a:pt x="84124" y="0"/>
                      <a:pt x="54194" y="0"/>
                    </a:cubicBezTo>
                    <a:close/>
                  </a:path>
                </a:pathLst>
              </a:custGeom>
              <a:solidFill>
                <a:srgbClr val="FFC030"/>
              </a:solidFill>
            </p:spPr>
            <p:txBody>
              <a:bodyPr/>
              <a:lstStyle/>
              <a:p>
                <a:endParaRPr lang="en-US"/>
              </a:p>
            </p:txBody>
          </p:sp>
          <p:sp>
            <p:nvSpPr>
              <p:cNvPr id="75" name="TextBox 75"/>
              <p:cNvSpPr txBox="1"/>
              <p:nvPr/>
            </p:nvSpPr>
            <p:spPr>
              <a:xfrm>
                <a:off x="10161" y="636"/>
                <a:ext cx="88065" cy="97590"/>
              </a:xfrm>
              <a:prstGeom prst="rect">
                <a:avLst/>
              </a:prstGeom>
            </p:spPr>
            <p:txBody>
              <a:bodyPr lIns="18048" tIns="18048" rIns="18048" bIns="18048" rtlCol="0" anchor="ctr"/>
              <a:lstStyle/>
              <a:p>
                <a:pPr algn="ctr">
                  <a:lnSpc>
                    <a:spcPts val="787"/>
                  </a:lnSpc>
                </a:pPr>
                <a:endParaRPr/>
              </a:p>
            </p:txBody>
          </p:sp>
        </p:grpSp>
        <p:sp>
          <p:nvSpPr>
            <p:cNvPr id="76" name="TextBox 76"/>
            <p:cNvSpPr txBox="1"/>
            <p:nvPr/>
          </p:nvSpPr>
          <p:spPr>
            <a:xfrm>
              <a:off x="-59595" y="125797"/>
              <a:ext cx="697767" cy="307179"/>
            </a:xfrm>
            <a:prstGeom prst="rect">
              <a:avLst/>
            </a:prstGeom>
          </p:spPr>
          <p:txBody>
            <a:bodyPr wrap="square" lIns="0" tIns="0" rIns="0" bIns="0" rtlCol="0" anchor="t">
              <a:spAutoFit/>
            </a:bodyPr>
            <a:lstStyle/>
            <a:p>
              <a:pPr algn="ctr">
                <a:lnSpc>
                  <a:spcPts val="1997"/>
                </a:lnSpc>
                <a:spcBef>
                  <a:spcPct val="0"/>
                </a:spcBef>
              </a:pPr>
              <a:r>
                <a:rPr lang="en-US" sz="1200">
                  <a:solidFill>
                    <a:srgbClr val="000000"/>
                  </a:solidFill>
                  <a:latin typeface="Montserrat Bold"/>
                  <a:ea typeface="Montserrat Bold"/>
                  <a:cs typeface="Montserrat Bold"/>
                  <a:sym typeface="Montserrat Bold"/>
                </a:rPr>
                <a:t>6-4</a:t>
              </a:r>
            </a:p>
          </p:txBody>
        </p:sp>
      </p:grpSp>
      <p:grpSp>
        <p:nvGrpSpPr>
          <p:cNvPr id="77" name="Group 77"/>
          <p:cNvGrpSpPr/>
          <p:nvPr/>
        </p:nvGrpSpPr>
        <p:grpSpPr>
          <a:xfrm>
            <a:off x="198938" y="2523514"/>
            <a:ext cx="3193772" cy="2326878"/>
            <a:chOff x="0" y="0"/>
            <a:chExt cx="4258363" cy="3102505"/>
          </a:xfrm>
        </p:grpSpPr>
        <p:sp>
          <p:nvSpPr>
            <p:cNvPr id="78" name="TextBox 78"/>
            <p:cNvSpPr txBox="1"/>
            <p:nvPr/>
          </p:nvSpPr>
          <p:spPr>
            <a:xfrm>
              <a:off x="248875" y="232489"/>
              <a:ext cx="4009488" cy="2870016"/>
            </a:xfrm>
            <a:prstGeom prst="rect">
              <a:avLst/>
            </a:prstGeom>
          </p:spPr>
          <p:txBody>
            <a:bodyPr lIns="0" tIns="0" rIns="0" bIns="0" rtlCol="0" anchor="t">
              <a:spAutoFit/>
            </a:bodyPr>
            <a:lstStyle/>
            <a:p>
              <a:pPr marL="259080" lvl="1" indent="-129540" algn="l">
                <a:lnSpc>
                  <a:spcPts val="1679"/>
                </a:lnSpc>
                <a:buFont typeface="Arial"/>
                <a:buChar char="•"/>
              </a:pPr>
              <a:r>
                <a:rPr lang="en-US" sz="1200" spc="30">
                  <a:solidFill>
                    <a:srgbClr val="000000"/>
                  </a:solidFill>
                  <a:latin typeface="Futura Bold"/>
                  <a:ea typeface="Futura Bold"/>
                  <a:cs typeface="Futura Bold"/>
                  <a:sym typeface="Futura Bold"/>
                </a:rPr>
                <a:t>Finalize dates with your manager  </a:t>
              </a:r>
            </a:p>
            <a:p>
              <a:pPr marL="259080" lvl="1" indent="-129540" algn="l">
                <a:lnSpc>
                  <a:spcPts val="1679"/>
                </a:lnSpc>
                <a:buFont typeface="Arial"/>
                <a:buChar char="•"/>
              </a:pPr>
              <a:r>
                <a:rPr lang="en-US" sz="1200" spc="30">
                  <a:solidFill>
                    <a:srgbClr val="000000"/>
                  </a:solidFill>
                  <a:latin typeface="Futura Bold"/>
                  <a:ea typeface="Futura Bold"/>
                  <a:cs typeface="Futura Bold"/>
                  <a:sym typeface="Futura Bold"/>
                </a:rPr>
                <a:t>Do a site visit and determine safety exits</a:t>
              </a:r>
            </a:p>
            <a:p>
              <a:pPr marL="259080" lvl="1" indent="-129540" algn="l">
                <a:lnSpc>
                  <a:spcPts val="1679"/>
                </a:lnSpc>
                <a:buFont typeface="Arial"/>
                <a:buChar char="•"/>
              </a:pPr>
              <a:r>
                <a:rPr lang="en-US" sz="1200" spc="30">
                  <a:solidFill>
                    <a:srgbClr val="000000"/>
                  </a:solidFill>
                  <a:latin typeface="Futura Bold"/>
                  <a:ea typeface="Futura Bold"/>
                  <a:cs typeface="Futura Bold"/>
                  <a:sym typeface="Futura Bold"/>
                </a:rPr>
                <a:t>Outline event layout and site plan  </a:t>
              </a:r>
            </a:p>
            <a:p>
              <a:pPr marL="259080" lvl="1" indent="-129540" algn="l">
                <a:lnSpc>
                  <a:spcPts val="1679"/>
                </a:lnSpc>
                <a:buFont typeface="Arial"/>
                <a:buChar char="•"/>
              </a:pPr>
              <a:r>
                <a:rPr lang="en-US" sz="1200" spc="30">
                  <a:solidFill>
                    <a:srgbClr val="000000"/>
                  </a:solidFill>
                  <a:latin typeface="Futura Bold"/>
                  <a:ea typeface="Futura Bold"/>
                  <a:cs typeface="Futura Bold"/>
                  <a:sym typeface="Futura Bold"/>
                </a:rPr>
                <a:t>Get all necessary equipment, vendors, and entertainers </a:t>
              </a:r>
            </a:p>
            <a:p>
              <a:pPr marL="259080" lvl="1" indent="-129540" algn="l">
                <a:lnSpc>
                  <a:spcPts val="1679"/>
                </a:lnSpc>
                <a:buFont typeface="Arial"/>
                <a:buChar char="•"/>
              </a:pPr>
              <a:r>
                <a:rPr lang="en-US" sz="1200" spc="30">
                  <a:solidFill>
                    <a:srgbClr val="000000"/>
                  </a:solidFill>
                  <a:latin typeface="Futura Bold"/>
                  <a:ea typeface="Futura Bold"/>
                  <a:cs typeface="Futura Bold"/>
                  <a:sym typeface="Futura Bold"/>
                </a:rPr>
                <a:t>Plan for bathroom facilities </a:t>
              </a:r>
            </a:p>
            <a:p>
              <a:pPr marL="259080" lvl="1" indent="-129540" algn="l">
                <a:lnSpc>
                  <a:spcPts val="1679"/>
                </a:lnSpc>
                <a:buFont typeface="Arial"/>
                <a:buChar char="•"/>
              </a:pPr>
              <a:r>
                <a:rPr lang="en-US" sz="1200" spc="30">
                  <a:solidFill>
                    <a:srgbClr val="000000"/>
                  </a:solidFill>
                  <a:latin typeface="Futura Bold"/>
                  <a:ea typeface="Futura Bold"/>
                  <a:cs typeface="Futura Bold"/>
                  <a:sym typeface="Futura Bold"/>
                </a:rPr>
                <a:t>Report the necessary updates of your event to your manager </a:t>
              </a:r>
            </a:p>
            <a:p>
              <a:pPr algn="l">
                <a:lnSpc>
                  <a:spcPts val="1679"/>
                </a:lnSpc>
              </a:pPr>
              <a:endParaRPr lang="en-US" sz="1200" spc="30">
                <a:solidFill>
                  <a:srgbClr val="000000"/>
                </a:solidFill>
                <a:latin typeface="Futura Bold"/>
                <a:ea typeface="Futura Bold"/>
                <a:cs typeface="Futura Bold"/>
                <a:sym typeface="Futura Bold"/>
              </a:endParaRPr>
            </a:p>
          </p:txBody>
        </p:sp>
        <p:grpSp>
          <p:nvGrpSpPr>
            <p:cNvPr id="79" name="Group 79"/>
            <p:cNvGrpSpPr/>
            <p:nvPr/>
          </p:nvGrpSpPr>
          <p:grpSpPr>
            <a:xfrm rot="-5400000">
              <a:off x="0" y="0"/>
              <a:ext cx="560230" cy="560230"/>
              <a:chOff x="0" y="0"/>
              <a:chExt cx="812800" cy="812800"/>
            </a:xfrm>
          </p:grpSpPr>
          <p:sp>
            <p:nvSpPr>
              <p:cNvPr id="80" name="Freeform 8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81" name="TextBox 81"/>
              <p:cNvSpPr txBox="1"/>
              <p:nvPr/>
            </p:nvSpPr>
            <p:spPr>
              <a:xfrm>
                <a:off x="76200" y="66675"/>
                <a:ext cx="660400" cy="669925"/>
              </a:xfrm>
              <a:prstGeom prst="rect">
                <a:avLst/>
              </a:prstGeom>
            </p:spPr>
            <p:txBody>
              <a:bodyPr lIns="17476" tIns="17476" rIns="17476" bIns="17476" rtlCol="0" anchor="ctr"/>
              <a:lstStyle/>
              <a:p>
                <a:pPr algn="ctr">
                  <a:lnSpc>
                    <a:spcPts val="787"/>
                  </a:lnSpc>
                </a:pPr>
                <a:endParaRPr/>
              </a:p>
            </p:txBody>
          </p:sp>
        </p:grpSp>
        <p:grpSp>
          <p:nvGrpSpPr>
            <p:cNvPr id="82" name="Group 82"/>
            <p:cNvGrpSpPr/>
            <p:nvPr/>
          </p:nvGrpSpPr>
          <p:grpSpPr>
            <a:xfrm rot="-5400000">
              <a:off x="62348" y="62348"/>
              <a:ext cx="435535" cy="435535"/>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969EA4"/>
                </a:solidFill>
                <a:prstDash val="sysDot"/>
                <a:round/>
              </a:ln>
            </p:spPr>
            <p:txBody>
              <a:bodyPr/>
              <a:lstStyle/>
              <a:p>
                <a:endParaRPr lang="en-US"/>
              </a:p>
            </p:txBody>
          </p:sp>
          <p:sp>
            <p:nvSpPr>
              <p:cNvPr id="84" name="TextBox 84"/>
              <p:cNvSpPr txBox="1"/>
              <p:nvPr/>
            </p:nvSpPr>
            <p:spPr>
              <a:xfrm>
                <a:off x="76200" y="66675"/>
                <a:ext cx="660400" cy="669925"/>
              </a:xfrm>
              <a:prstGeom prst="rect">
                <a:avLst/>
              </a:prstGeom>
            </p:spPr>
            <p:txBody>
              <a:bodyPr lIns="17476" tIns="17476" rIns="17476" bIns="17476" rtlCol="0" anchor="ctr"/>
              <a:lstStyle/>
              <a:p>
                <a:pPr algn="ctr">
                  <a:lnSpc>
                    <a:spcPts val="787"/>
                  </a:lnSpc>
                </a:pPr>
                <a:endParaRPr/>
              </a:p>
            </p:txBody>
          </p:sp>
        </p:grpSp>
        <p:grpSp>
          <p:nvGrpSpPr>
            <p:cNvPr id="85" name="Group 85"/>
            <p:cNvGrpSpPr/>
            <p:nvPr/>
          </p:nvGrpSpPr>
          <p:grpSpPr>
            <a:xfrm rot="-5400000">
              <a:off x="113869" y="113869"/>
              <a:ext cx="332492" cy="332492"/>
              <a:chOff x="0" y="0"/>
              <a:chExt cx="108388" cy="108388"/>
            </a:xfrm>
          </p:grpSpPr>
          <p:sp>
            <p:nvSpPr>
              <p:cNvPr id="86" name="Freeform 86"/>
              <p:cNvSpPr/>
              <p:nvPr/>
            </p:nvSpPr>
            <p:spPr>
              <a:xfrm>
                <a:off x="0" y="0"/>
                <a:ext cx="108388" cy="108388"/>
              </a:xfrm>
              <a:custGeom>
                <a:avLst/>
                <a:gdLst/>
                <a:ahLst/>
                <a:cxnLst/>
                <a:rect l="l" t="t" r="r" b="b"/>
                <a:pathLst>
                  <a:path w="108388" h="108388">
                    <a:moveTo>
                      <a:pt x="54194" y="0"/>
                    </a:moveTo>
                    <a:cubicBezTo>
                      <a:pt x="24263" y="0"/>
                      <a:pt x="0" y="24263"/>
                      <a:pt x="0" y="54194"/>
                    </a:cubicBezTo>
                    <a:cubicBezTo>
                      <a:pt x="0" y="84124"/>
                      <a:pt x="24263" y="108388"/>
                      <a:pt x="54194" y="108388"/>
                    </a:cubicBezTo>
                    <a:cubicBezTo>
                      <a:pt x="84124" y="108388"/>
                      <a:pt x="108388" y="84124"/>
                      <a:pt x="108388" y="54194"/>
                    </a:cubicBezTo>
                    <a:cubicBezTo>
                      <a:pt x="108388" y="24263"/>
                      <a:pt x="84124" y="0"/>
                      <a:pt x="54194" y="0"/>
                    </a:cubicBezTo>
                    <a:close/>
                  </a:path>
                </a:pathLst>
              </a:custGeom>
              <a:solidFill>
                <a:srgbClr val="FEB978"/>
              </a:solidFill>
            </p:spPr>
            <p:txBody>
              <a:bodyPr/>
              <a:lstStyle/>
              <a:p>
                <a:endParaRPr lang="en-US"/>
              </a:p>
            </p:txBody>
          </p:sp>
          <p:sp>
            <p:nvSpPr>
              <p:cNvPr id="87" name="TextBox 87"/>
              <p:cNvSpPr txBox="1"/>
              <p:nvPr/>
            </p:nvSpPr>
            <p:spPr>
              <a:xfrm>
                <a:off x="10161" y="636"/>
                <a:ext cx="88065" cy="97590"/>
              </a:xfrm>
              <a:prstGeom prst="rect">
                <a:avLst/>
              </a:prstGeom>
            </p:spPr>
            <p:txBody>
              <a:bodyPr lIns="17476" tIns="17476" rIns="17476" bIns="17476" rtlCol="0" anchor="ctr"/>
              <a:lstStyle/>
              <a:p>
                <a:pPr algn="ctr">
                  <a:lnSpc>
                    <a:spcPts val="787"/>
                  </a:lnSpc>
                </a:pPr>
                <a:endParaRPr/>
              </a:p>
            </p:txBody>
          </p:sp>
        </p:grpSp>
        <p:sp>
          <p:nvSpPr>
            <p:cNvPr id="88" name="TextBox 88"/>
            <p:cNvSpPr txBox="1"/>
            <p:nvPr/>
          </p:nvSpPr>
          <p:spPr>
            <a:xfrm>
              <a:off x="178708" y="89502"/>
              <a:ext cx="202813" cy="343127"/>
            </a:xfrm>
            <a:prstGeom prst="rect">
              <a:avLst/>
            </a:prstGeom>
          </p:spPr>
          <p:txBody>
            <a:bodyPr lIns="0" tIns="0" rIns="0" bIns="0" rtlCol="0" anchor="t">
              <a:spAutoFit/>
            </a:bodyPr>
            <a:lstStyle/>
            <a:p>
              <a:pPr algn="ctr">
                <a:lnSpc>
                  <a:spcPts val="2106"/>
                </a:lnSpc>
                <a:spcBef>
                  <a:spcPct val="0"/>
                </a:spcBef>
              </a:pPr>
              <a:r>
                <a:rPr lang="en-US" sz="1504">
                  <a:solidFill>
                    <a:srgbClr val="000000"/>
                  </a:solidFill>
                  <a:latin typeface="Montserrat Bold"/>
                  <a:ea typeface="Montserrat Bold"/>
                  <a:cs typeface="Montserrat Bold"/>
                  <a:sym typeface="Montserrat Bold"/>
                </a:rPr>
                <a:t>3</a:t>
              </a:r>
            </a:p>
          </p:txBody>
        </p:sp>
      </p:grpSp>
      <p:sp>
        <p:nvSpPr>
          <p:cNvPr id="89" name="TextBox 89"/>
          <p:cNvSpPr txBox="1"/>
          <p:nvPr/>
        </p:nvSpPr>
        <p:spPr>
          <a:xfrm>
            <a:off x="4789721" y="4068064"/>
            <a:ext cx="2179865" cy="855345"/>
          </a:xfrm>
          <a:prstGeom prst="rect">
            <a:avLst/>
          </a:prstGeom>
        </p:spPr>
        <p:txBody>
          <a:bodyPr lIns="0" tIns="0" rIns="0" bIns="0" rtlCol="0" anchor="t">
            <a:spAutoFit/>
          </a:bodyPr>
          <a:lstStyle/>
          <a:p>
            <a:pPr marL="259080" lvl="1" indent="-129540" algn="l">
              <a:lnSpc>
                <a:spcPts val="1679"/>
              </a:lnSpc>
              <a:buFont typeface="Arial"/>
              <a:buChar char="•"/>
            </a:pPr>
            <a:r>
              <a:rPr lang="en-US" sz="1199" spc="29">
                <a:solidFill>
                  <a:srgbClr val="000000"/>
                </a:solidFill>
                <a:latin typeface="Futura Bold"/>
                <a:ea typeface="Futura Bold"/>
                <a:cs typeface="Futura Bold"/>
                <a:sym typeface="Futura Bold"/>
              </a:rPr>
              <a:t>Design a show flow </a:t>
            </a:r>
          </a:p>
          <a:p>
            <a:pPr marL="259080" lvl="1" indent="-129540" algn="l">
              <a:lnSpc>
                <a:spcPts val="1679"/>
              </a:lnSpc>
              <a:buFont typeface="Arial"/>
              <a:buChar char="•"/>
            </a:pPr>
            <a:r>
              <a:rPr lang="en-US" sz="1199" spc="29">
                <a:solidFill>
                  <a:srgbClr val="000000"/>
                </a:solidFill>
                <a:latin typeface="Futura Bold"/>
                <a:ea typeface="Futura Bold"/>
                <a:cs typeface="Futura Bold"/>
                <a:sym typeface="Futura Bold"/>
              </a:rPr>
              <a:t>Finalize parking plans  </a:t>
            </a:r>
          </a:p>
          <a:p>
            <a:pPr marL="259080" lvl="1" indent="-129540" algn="l">
              <a:lnSpc>
                <a:spcPts val="1679"/>
              </a:lnSpc>
              <a:buFont typeface="Arial"/>
              <a:buChar char="•"/>
            </a:pPr>
            <a:r>
              <a:rPr lang="en-US" sz="1199" spc="29">
                <a:solidFill>
                  <a:srgbClr val="000000"/>
                </a:solidFill>
                <a:latin typeface="Futura Bold"/>
                <a:ea typeface="Futura Bold"/>
                <a:cs typeface="Futura Bold"/>
                <a:sym typeface="Futura Bold"/>
              </a:rPr>
              <a:t>Finalize confirmations  </a:t>
            </a:r>
          </a:p>
          <a:p>
            <a:pPr algn="l">
              <a:lnSpc>
                <a:spcPts val="1679"/>
              </a:lnSpc>
            </a:pPr>
            <a:endParaRPr lang="en-US" sz="1199" spc="29">
              <a:solidFill>
                <a:srgbClr val="000000"/>
              </a:solidFill>
              <a:latin typeface="Futura Bold"/>
              <a:ea typeface="Futura Bold"/>
              <a:cs typeface="Futura Bold"/>
              <a:sym typeface="Futura Bold"/>
            </a:endParaRPr>
          </a:p>
        </p:txBody>
      </p:sp>
      <p:sp>
        <p:nvSpPr>
          <p:cNvPr id="90" name="TextBox 90"/>
          <p:cNvSpPr txBox="1"/>
          <p:nvPr/>
        </p:nvSpPr>
        <p:spPr>
          <a:xfrm>
            <a:off x="4435664" y="5023629"/>
            <a:ext cx="3445394" cy="1064895"/>
          </a:xfrm>
          <a:prstGeom prst="rect">
            <a:avLst/>
          </a:prstGeom>
        </p:spPr>
        <p:txBody>
          <a:bodyPr lIns="0" tIns="0" rIns="0" bIns="0" rtlCol="0" anchor="t">
            <a:spAutoFit/>
          </a:bodyPr>
          <a:lstStyle/>
          <a:p>
            <a:pPr marL="259080" lvl="1" indent="-129540" algn="l">
              <a:lnSpc>
                <a:spcPts val="1680"/>
              </a:lnSpc>
              <a:buFont typeface="Arial"/>
              <a:buChar char="•"/>
            </a:pPr>
            <a:r>
              <a:rPr lang="en-US" sz="1200" spc="30">
                <a:solidFill>
                  <a:srgbClr val="000000"/>
                </a:solidFill>
                <a:latin typeface="Futura Bold"/>
                <a:ea typeface="Futura Bold"/>
                <a:cs typeface="Futura Bold"/>
                <a:sym typeface="Futura Bold"/>
              </a:rPr>
              <a:t>Monitor your registrations </a:t>
            </a:r>
          </a:p>
          <a:p>
            <a:pPr marL="259080" lvl="1" indent="-129540" algn="l">
              <a:lnSpc>
                <a:spcPts val="1680"/>
              </a:lnSpc>
              <a:buFont typeface="Arial"/>
              <a:buChar char="•"/>
            </a:pPr>
            <a:r>
              <a:rPr lang="en-US" sz="1200" spc="30">
                <a:solidFill>
                  <a:srgbClr val="000000"/>
                </a:solidFill>
                <a:latin typeface="Futura Bold"/>
                <a:ea typeface="Futura Bold"/>
                <a:cs typeface="Futura Bold"/>
                <a:sym typeface="Futura Bold"/>
              </a:rPr>
              <a:t>Schedule a meeting with your event team </a:t>
            </a:r>
          </a:p>
          <a:p>
            <a:pPr marL="259080" lvl="1" indent="-129540" algn="l">
              <a:lnSpc>
                <a:spcPts val="1680"/>
              </a:lnSpc>
              <a:buFont typeface="Arial"/>
              <a:buChar char="•"/>
            </a:pPr>
            <a:r>
              <a:rPr lang="en-US" sz="1200" spc="30">
                <a:solidFill>
                  <a:srgbClr val="000000"/>
                </a:solidFill>
                <a:latin typeface="Futura Bold"/>
                <a:ea typeface="Futura Bold"/>
                <a:cs typeface="Futura Bold"/>
                <a:sym typeface="Futura Bold"/>
              </a:rPr>
              <a:t>Prepare remarks</a:t>
            </a:r>
          </a:p>
          <a:p>
            <a:pPr marL="259080" lvl="1" indent="-129540" algn="l">
              <a:lnSpc>
                <a:spcPts val="1680"/>
              </a:lnSpc>
              <a:buFont typeface="Arial"/>
              <a:buChar char="•"/>
            </a:pPr>
            <a:r>
              <a:rPr lang="en-US" sz="1200" spc="30">
                <a:solidFill>
                  <a:srgbClr val="000000"/>
                </a:solidFill>
                <a:latin typeface="Futura Bold"/>
                <a:ea typeface="Futura Bold"/>
                <a:cs typeface="Futura Bold"/>
                <a:sym typeface="Futura Bold"/>
              </a:rPr>
              <a:t>Ensure the fliers and programs are edited and distributed properly </a:t>
            </a:r>
          </a:p>
        </p:txBody>
      </p:sp>
      <p:grpSp>
        <p:nvGrpSpPr>
          <p:cNvPr id="91" name="Group 91"/>
          <p:cNvGrpSpPr/>
          <p:nvPr/>
        </p:nvGrpSpPr>
        <p:grpSpPr>
          <a:xfrm>
            <a:off x="4222673" y="4876944"/>
            <a:ext cx="425982" cy="425982"/>
            <a:chOff x="0" y="0"/>
            <a:chExt cx="567976" cy="567976"/>
          </a:xfrm>
        </p:grpSpPr>
        <p:grpSp>
          <p:nvGrpSpPr>
            <p:cNvPr id="92" name="Group 92"/>
            <p:cNvGrpSpPr/>
            <p:nvPr/>
          </p:nvGrpSpPr>
          <p:grpSpPr>
            <a:xfrm rot="-5400000">
              <a:off x="0" y="0"/>
              <a:ext cx="567976" cy="567976"/>
              <a:chOff x="0" y="0"/>
              <a:chExt cx="812800" cy="812800"/>
            </a:xfrm>
          </p:grpSpPr>
          <p:sp>
            <p:nvSpPr>
              <p:cNvPr id="93" name="Freeform 9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94" name="TextBox 94"/>
              <p:cNvSpPr txBox="1"/>
              <p:nvPr/>
            </p:nvSpPr>
            <p:spPr>
              <a:xfrm>
                <a:off x="76200" y="66675"/>
                <a:ext cx="660400" cy="669925"/>
              </a:xfrm>
              <a:prstGeom prst="rect">
                <a:avLst/>
              </a:prstGeom>
            </p:spPr>
            <p:txBody>
              <a:bodyPr lIns="17717" tIns="17717" rIns="17717" bIns="17717" rtlCol="0" anchor="ctr"/>
              <a:lstStyle/>
              <a:p>
                <a:pPr algn="ctr">
                  <a:lnSpc>
                    <a:spcPts val="787"/>
                  </a:lnSpc>
                </a:pPr>
                <a:endParaRPr/>
              </a:p>
            </p:txBody>
          </p:sp>
        </p:grpSp>
        <p:grpSp>
          <p:nvGrpSpPr>
            <p:cNvPr id="95" name="Group 95"/>
            <p:cNvGrpSpPr/>
            <p:nvPr/>
          </p:nvGrpSpPr>
          <p:grpSpPr>
            <a:xfrm rot="-5400000">
              <a:off x="63210" y="63210"/>
              <a:ext cx="441557" cy="441557"/>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969EA4"/>
                </a:solidFill>
                <a:prstDash val="sysDot"/>
                <a:round/>
              </a:ln>
            </p:spPr>
            <p:txBody>
              <a:bodyPr/>
              <a:lstStyle/>
              <a:p>
                <a:endParaRPr lang="en-US"/>
              </a:p>
            </p:txBody>
          </p:sp>
          <p:sp>
            <p:nvSpPr>
              <p:cNvPr id="97" name="TextBox 97"/>
              <p:cNvSpPr txBox="1"/>
              <p:nvPr/>
            </p:nvSpPr>
            <p:spPr>
              <a:xfrm>
                <a:off x="76200" y="66675"/>
                <a:ext cx="660400" cy="669925"/>
              </a:xfrm>
              <a:prstGeom prst="rect">
                <a:avLst/>
              </a:prstGeom>
            </p:spPr>
            <p:txBody>
              <a:bodyPr lIns="17717" tIns="17717" rIns="17717" bIns="17717" rtlCol="0" anchor="ctr"/>
              <a:lstStyle/>
              <a:p>
                <a:pPr algn="ctr">
                  <a:lnSpc>
                    <a:spcPts val="787"/>
                  </a:lnSpc>
                </a:pPr>
                <a:endParaRPr/>
              </a:p>
            </p:txBody>
          </p:sp>
        </p:grpSp>
        <p:grpSp>
          <p:nvGrpSpPr>
            <p:cNvPr id="98" name="Group 98"/>
            <p:cNvGrpSpPr/>
            <p:nvPr/>
          </p:nvGrpSpPr>
          <p:grpSpPr>
            <a:xfrm rot="-5400000">
              <a:off x="115443" y="115443"/>
              <a:ext cx="337089" cy="337089"/>
              <a:chOff x="0" y="0"/>
              <a:chExt cx="108388" cy="108388"/>
            </a:xfrm>
          </p:grpSpPr>
          <p:sp>
            <p:nvSpPr>
              <p:cNvPr id="99" name="Freeform 99"/>
              <p:cNvSpPr/>
              <p:nvPr/>
            </p:nvSpPr>
            <p:spPr>
              <a:xfrm>
                <a:off x="0" y="0"/>
                <a:ext cx="108388" cy="108388"/>
              </a:xfrm>
              <a:custGeom>
                <a:avLst/>
                <a:gdLst/>
                <a:ahLst/>
                <a:cxnLst/>
                <a:rect l="l" t="t" r="r" b="b"/>
                <a:pathLst>
                  <a:path w="108388" h="108388">
                    <a:moveTo>
                      <a:pt x="54194" y="0"/>
                    </a:moveTo>
                    <a:cubicBezTo>
                      <a:pt x="24263" y="0"/>
                      <a:pt x="0" y="24263"/>
                      <a:pt x="0" y="54194"/>
                    </a:cubicBezTo>
                    <a:cubicBezTo>
                      <a:pt x="0" y="84124"/>
                      <a:pt x="24263" y="108388"/>
                      <a:pt x="54194" y="108388"/>
                    </a:cubicBezTo>
                    <a:cubicBezTo>
                      <a:pt x="84124" y="108388"/>
                      <a:pt x="108388" y="84124"/>
                      <a:pt x="108388" y="54194"/>
                    </a:cubicBezTo>
                    <a:cubicBezTo>
                      <a:pt x="108388" y="24263"/>
                      <a:pt x="84124" y="0"/>
                      <a:pt x="54194" y="0"/>
                    </a:cubicBezTo>
                    <a:close/>
                  </a:path>
                </a:pathLst>
              </a:custGeom>
              <a:solidFill>
                <a:srgbClr val="F898D4"/>
              </a:solidFill>
            </p:spPr>
            <p:txBody>
              <a:bodyPr/>
              <a:lstStyle/>
              <a:p>
                <a:endParaRPr lang="en-US"/>
              </a:p>
            </p:txBody>
          </p:sp>
          <p:sp>
            <p:nvSpPr>
              <p:cNvPr id="100" name="TextBox 100"/>
              <p:cNvSpPr txBox="1"/>
              <p:nvPr/>
            </p:nvSpPr>
            <p:spPr>
              <a:xfrm>
                <a:off x="10161" y="636"/>
                <a:ext cx="88065" cy="97590"/>
              </a:xfrm>
              <a:prstGeom prst="rect">
                <a:avLst/>
              </a:prstGeom>
            </p:spPr>
            <p:txBody>
              <a:bodyPr lIns="17717" tIns="17717" rIns="17717" bIns="17717" rtlCol="0" anchor="ctr"/>
              <a:lstStyle/>
              <a:p>
                <a:pPr algn="ctr">
                  <a:lnSpc>
                    <a:spcPts val="787"/>
                  </a:lnSpc>
                </a:pPr>
                <a:endParaRPr/>
              </a:p>
            </p:txBody>
          </p:sp>
        </p:grpSp>
        <p:sp>
          <p:nvSpPr>
            <p:cNvPr id="101" name="TextBox 101"/>
            <p:cNvSpPr txBox="1"/>
            <p:nvPr/>
          </p:nvSpPr>
          <p:spPr>
            <a:xfrm>
              <a:off x="181179" y="94163"/>
              <a:ext cx="205617" cy="347344"/>
            </a:xfrm>
            <a:prstGeom prst="rect">
              <a:avLst/>
            </a:prstGeom>
          </p:spPr>
          <p:txBody>
            <a:bodyPr lIns="0" tIns="0" rIns="0" bIns="0" rtlCol="0" anchor="t">
              <a:spAutoFit/>
            </a:bodyPr>
            <a:lstStyle/>
            <a:p>
              <a:pPr algn="ctr">
                <a:lnSpc>
                  <a:spcPts val="2135"/>
                </a:lnSpc>
                <a:spcBef>
                  <a:spcPct val="0"/>
                </a:spcBef>
              </a:pPr>
              <a:r>
                <a:rPr lang="en-US" sz="1525">
                  <a:solidFill>
                    <a:srgbClr val="000000"/>
                  </a:solidFill>
                  <a:latin typeface="Montserrat Bold"/>
                  <a:ea typeface="Montserrat Bold"/>
                  <a:cs typeface="Montserrat Bold"/>
                  <a:sym typeface="Montserrat Bold"/>
                </a:rPr>
                <a:t>1</a:t>
              </a:r>
            </a:p>
          </p:txBody>
        </p:sp>
      </p:grpSp>
      <p:grpSp>
        <p:nvGrpSpPr>
          <p:cNvPr id="102" name="Group 102"/>
          <p:cNvGrpSpPr/>
          <p:nvPr/>
        </p:nvGrpSpPr>
        <p:grpSpPr>
          <a:xfrm>
            <a:off x="237390" y="5579889"/>
            <a:ext cx="3322223" cy="1443022"/>
            <a:chOff x="0" y="0"/>
            <a:chExt cx="4429630" cy="1924029"/>
          </a:xfrm>
        </p:grpSpPr>
        <p:sp>
          <p:nvSpPr>
            <p:cNvPr id="103" name="TextBox 103"/>
            <p:cNvSpPr txBox="1"/>
            <p:nvPr/>
          </p:nvSpPr>
          <p:spPr>
            <a:xfrm>
              <a:off x="309402" y="240644"/>
              <a:ext cx="4120228" cy="1683385"/>
            </a:xfrm>
            <a:prstGeom prst="rect">
              <a:avLst/>
            </a:prstGeom>
          </p:spPr>
          <p:txBody>
            <a:bodyPr lIns="0" tIns="0" rIns="0" bIns="0" rtlCol="0" anchor="t">
              <a:spAutoFit/>
            </a:bodyPr>
            <a:lstStyle/>
            <a:p>
              <a:pPr marL="259080" lvl="1" indent="-129540" algn="l">
                <a:lnSpc>
                  <a:spcPts val="1679"/>
                </a:lnSpc>
                <a:buFont typeface="Arial"/>
                <a:buChar char="•"/>
              </a:pPr>
              <a:r>
                <a:rPr lang="en-US" sz="1200" spc="30">
                  <a:solidFill>
                    <a:srgbClr val="000000"/>
                  </a:solidFill>
                  <a:latin typeface="Futura Bold"/>
                  <a:ea typeface="Futura Bold"/>
                  <a:cs typeface="Futura Bold"/>
                  <a:sym typeface="Futura Bold"/>
                </a:rPr>
                <a:t>Finalize confirmations </a:t>
              </a:r>
            </a:p>
            <a:p>
              <a:pPr marL="259080" lvl="1" indent="-129540" algn="l">
                <a:lnSpc>
                  <a:spcPts val="1679"/>
                </a:lnSpc>
                <a:buFont typeface="Arial"/>
                <a:buChar char="•"/>
              </a:pPr>
              <a:r>
                <a:rPr lang="en-US" sz="1200" spc="30">
                  <a:solidFill>
                    <a:srgbClr val="000000"/>
                  </a:solidFill>
                  <a:latin typeface="Futura Bold"/>
                  <a:ea typeface="Futura Bold"/>
                  <a:cs typeface="Futura Bold"/>
                  <a:sym typeface="Futura Bold"/>
                </a:rPr>
                <a:t>Monitor your registrations  </a:t>
              </a:r>
            </a:p>
            <a:p>
              <a:pPr marL="259080" lvl="1" indent="-129540" algn="l">
                <a:lnSpc>
                  <a:spcPts val="1679"/>
                </a:lnSpc>
                <a:buFont typeface="Arial"/>
                <a:buChar char="•"/>
              </a:pPr>
              <a:r>
                <a:rPr lang="en-US" sz="1200" spc="30">
                  <a:solidFill>
                    <a:srgbClr val="000000"/>
                  </a:solidFill>
                  <a:latin typeface="Futura Bold"/>
                  <a:ea typeface="Futura Bold"/>
                  <a:cs typeface="Futura Bold"/>
                  <a:sym typeface="Futura Bold"/>
                </a:rPr>
                <a:t>Monitor the weather  </a:t>
              </a:r>
            </a:p>
            <a:p>
              <a:pPr marL="259080" lvl="1" indent="-129540" algn="l">
                <a:lnSpc>
                  <a:spcPts val="1679"/>
                </a:lnSpc>
                <a:buFont typeface="Arial"/>
                <a:buChar char="•"/>
              </a:pPr>
              <a:r>
                <a:rPr lang="en-US" sz="1200" spc="30">
                  <a:solidFill>
                    <a:srgbClr val="000000"/>
                  </a:solidFill>
                  <a:latin typeface="Futura Bold"/>
                  <a:ea typeface="Futura Bold"/>
                  <a:cs typeface="Futura Bold"/>
                  <a:sym typeface="Futura Bold"/>
                </a:rPr>
                <a:t>Work through any expected equipment delays </a:t>
              </a:r>
            </a:p>
            <a:p>
              <a:pPr algn="l">
                <a:lnSpc>
                  <a:spcPts val="1679"/>
                </a:lnSpc>
              </a:pPr>
              <a:endParaRPr lang="en-US" sz="1200" spc="30">
                <a:solidFill>
                  <a:srgbClr val="000000"/>
                </a:solidFill>
                <a:latin typeface="Futura Bold"/>
                <a:ea typeface="Futura Bold"/>
                <a:cs typeface="Futura Bold"/>
                <a:sym typeface="Futura Bold"/>
              </a:endParaRPr>
            </a:p>
          </p:txBody>
        </p:sp>
        <p:grpSp>
          <p:nvGrpSpPr>
            <p:cNvPr id="104" name="Group 104"/>
            <p:cNvGrpSpPr/>
            <p:nvPr/>
          </p:nvGrpSpPr>
          <p:grpSpPr>
            <a:xfrm rot="-5400000">
              <a:off x="0" y="0"/>
              <a:ext cx="618804" cy="618804"/>
              <a:chOff x="0" y="0"/>
              <a:chExt cx="812800" cy="812800"/>
            </a:xfrm>
          </p:grpSpPr>
          <p:sp>
            <p:nvSpPr>
              <p:cNvPr id="105" name="Freeform 10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06" name="TextBox 106"/>
              <p:cNvSpPr txBox="1"/>
              <p:nvPr/>
            </p:nvSpPr>
            <p:spPr>
              <a:xfrm>
                <a:off x="76200" y="66675"/>
                <a:ext cx="660400" cy="669925"/>
              </a:xfrm>
              <a:prstGeom prst="rect">
                <a:avLst/>
              </a:prstGeom>
            </p:spPr>
            <p:txBody>
              <a:bodyPr lIns="19303" tIns="19303" rIns="19303" bIns="19303" rtlCol="0" anchor="ctr"/>
              <a:lstStyle/>
              <a:p>
                <a:pPr algn="ctr">
                  <a:lnSpc>
                    <a:spcPts val="787"/>
                  </a:lnSpc>
                </a:pPr>
                <a:endParaRPr/>
              </a:p>
            </p:txBody>
          </p:sp>
        </p:grpSp>
        <p:grpSp>
          <p:nvGrpSpPr>
            <p:cNvPr id="107" name="Group 107"/>
            <p:cNvGrpSpPr/>
            <p:nvPr/>
          </p:nvGrpSpPr>
          <p:grpSpPr>
            <a:xfrm rot="-5400000">
              <a:off x="68866" y="68866"/>
              <a:ext cx="481072" cy="481072"/>
              <a:chOff x="0" y="0"/>
              <a:chExt cx="812800" cy="812800"/>
            </a:xfrm>
          </p:grpSpPr>
          <p:sp>
            <p:nvSpPr>
              <p:cNvPr id="108" name="Freeform 10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969EA4"/>
                </a:solidFill>
                <a:prstDash val="sysDot"/>
                <a:round/>
              </a:ln>
            </p:spPr>
            <p:txBody>
              <a:bodyPr/>
              <a:lstStyle/>
              <a:p>
                <a:endParaRPr lang="en-US"/>
              </a:p>
            </p:txBody>
          </p:sp>
          <p:sp>
            <p:nvSpPr>
              <p:cNvPr id="109" name="TextBox 109"/>
              <p:cNvSpPr txBox="1"/>
              <p:nvPr/>
            </p:nvSpPr>
            <p:spPr>
              <a:xfrm>
                <a:off x="76200" y="66675"/>
                <a:ext cx="660400" cy="669925"/>
              </a:xfrm>
              <a:prstGeom prst="rect">
                <a:avLst/>
              </a:prstGeom>
            </p:spPr>
            <p:txBody>
              <a:bodyPr lIns="19303" tIns="19303" rIns="19303" bIns="19303" rtlCol="0" anchor="ctr"/>
              <a:lstStyle/>
              <a:p>
                <a:pPr algn="ctr">
                  <a:lnSpc>
                    <a:spcPts val="787"/>
                  </a:lnSpc>
                </a:pPr>
                <a:endParaRPr/>
              </a:p>
            </p:txBody>
          </p:sp>
        </p:grpSp>
        <p:grpSp>
          <p:nvGrpSpPr>
            <p:cNvPr id="110" name="Group 110"/>
            <p:cNvGrpSpPr/>
            <p:nvPr/>
          </p:nvGrpSpPr>
          <p:grpSpPr>
            <a:xfrm rot="-5400000">
              <a:off x="125774" y="125774"/>
              <a:ext cx="367256" cy="367256"/>
              <a:chOff x="0" y="0"/>
              <a:chExt cx="108388" cy="108388"/>
            </a:xfrm>
          </p:grpSpPr>
          <p:sp>
            <p:nvSpPr>
              <p:cNvPr id="111" name="Freeform 111"/>
              <p:cNvSpPr/>
              <p:nvPr/>
            </p:nvSpPr>
            <p:spPr>
              <a:xfrm>
                <a:off x="0" y="0"/>
                <a:ext cx="108388" cy="108388"/>
              </a:xfrm>
              <a:custGeom>
                <a:avLst/>
                <a:gdLst/>
                <a:ahLst/>
                <a:cxnLst/>
                <a:rect l="l" t="t" r="r" b="b"/>
                <a:pathLst>
                  <a:path w="108388" h="108388">
                    <a:moveTo>
                      <a:pt x="54194" y="0"/>
                    </a:moveTo>
                    <a:cubicBezTo>
                      <a:pt x="24263" y="0"/>
                      <a:pt x="0" y="24263"/>
                      <a:pt x="0" y="54194"/>
                    </a:cubicBezTo>
                    <a:cubicBezTo>
                      <a:pt x="0" y="84124"/>
                      <a:pt x="24263" y="108388"/>
                      <a:pt x="54194" y="108388"/>
                    </a:cubicBezTo>
                    <a:cubicBezTo>
                      <a:pt x="84124" y="108388"/>
                      <a:pt x="108388" y="84124"/>
                      <a:pt x="108388" y="54194"/>
                    </a:cubicBezTo>
                    <a:cubicBezTo>
                      <a:pt x="108388" y="24263"/>
                      <a:pt x="84124" y="0"/>
                      <a:pt x="54194" y="0"/>
                    </a:cubicBezTo>
                    <a:close/>
                  </a:path>
                </a:pathLst>
              </a:custGeom>
              <a:solidFill>
                <a:srgbClr val="BC9FF1"/>
              </a:solidFill>
            </p:spPr>
            <p:txBody>
              <a:bodyPr/>
              <a:lstStyle/>
              <a:p>
                <a:endParaRPr lang="en-US"/>
              </a:p>
            </p:txBody>
          </p:sp>
          <p:sp>
            <p:nvSpPr>
              <p:cNvPr id="112" name="TextBox 112"/>
              <p:cNvSpPr txBox="1"/>
              <p:nvPr/>
            </p:nvSpPr>
            <p:spPr>
              <a:xfrm>
                <a:off x="10161" y="636"/>
                <a:ext cx="88065" cy="97590"/>
              </a:xfrm>
              <a:prstGeom prst="rect">
                <a:avLst/>
              </a:prstGeom>
            </p:spPr>
            <p:txBody>
              <a:bodyPr lIns="19303" tIns="19303" rIns="19303" bIns="19303" rtlCol="0" anchor="ctr"/>
              <a:lstStyle/>
              <a:p>
                <a:pPr algn="ctr">
                  <a:lnSpc>
                    <a:spcPts val="787"/>
                  </a:lnSpc>
                </a:pPr>
                <a:endParaRPr/>
              </a:p>
            </p:txBody>
          </p:sp>
        </p:grpSp>
        <p:sp>
          <p:nvSpPr>
            <p:cNvPr id="113" name="TextBox 113"/>
            <p:cNvSpPr txBox="1"/>
            <p:nvPr/>
          </p:nvSpPr>
          <p:spPr>
            <a:xfrm>
              <a:off x="203522" y="169449"/>
              <a:ext cx="211760" cy="260856"/>
            </a:xfrm>
            <a:prstGeom prst="rect">
              <a:avLst/>
            </a:prstGeom>
          </p:spPr>
          <p:txBody>
            <a:bodyPr lIns="0" tIns="0" rIns="0" bIns="0" rtlCol="0" anchor="t">
              <a:spAutoFit/>
            </a:bodyPr>
            <a:lstStyle/>
            <a:p>
              <a:pPr algn="ctr">
                <a:lnSpc>
                  <a:spcPts val="1699"/>
                </a:lnSpc>
                <a:spcBef>
                  <a:spcPct val="0"/>
                </a:spcBef>
              </a:pPr>
              <a:r>
                <a:rPr lang="en-US" sz="1214">
                  <a:solidFill>
                    <a:srgbClr val="000000"/>
                  </a:solidFill>
                  <a:latin typeface="Montserrat Bold"/>
                  <a:ea typeface="Montserrat Bold"/>
                  <a:cs typeface="Montserrat Bold"/>
                  <a:sym typeface="Montserrat Bold"/>
                </a:rPr>
                <a:t>&lt;1</a:t>
              </a:r>
            </a:p>
          </p:txBody>
        </p:sp>
      </p:grpSp>
      <p:sp>
        <p:nvSpPr>
          <p:cNvPr id="114" name="TextBox 114"/>
          <p:cNvSpPr txBox="1"/>
          <p:nvPr/>
        </p:nvSpPr>
        <p:spPr>
          <a:xfrm>
            <a:off x="4317109" y="7489998"/>
            <a:ext cx="3347818" cy="1274445"/>
          </a:xfrm>
          <a:prstGeom prst="rect">
            <a:avLst/>
          </a:prstGeom>
        </p:spPr>
        <p:txBody>
          <a:bodyPr lIns="0" tIns="0" rIns="0" bIns="0" rtlCol="0" anchor="t">
            <a:spAutoFit/>
          </a:bodyPr>
          <a:lstStyle/>
          <a:p>
            <a:pPr marL="259080" lvl="1" indent="-129540" algn="l">
              <a:lnSpc>
                <a:spcPts val="1680"/>
              </a:lnSpc>
              <a:buFont typeface="Arial"/>
              <a:buChar char="•"/>
            </a:pPr>
            <a:r>
              <a:rPr lang="en-US" sz="1200" spc="30">
                <a:solidFill>
                  <a:srgbClr val="000000"/>
                </a:solidFill>
                <a:latin typeface="Futura Bold"/>
                <a:ea typeface="Futura Bold"/>
                <a:cs typeface="Futura Bold"/>
                <a:sym typeface="Futura Bold"/>
              </a:rPr>
              <a:t>Continue to monitor the weather  </a:t>
            </a:r>
          </a:p>
          <a:p>
            <a:pPr marL="259080" lvl="1" indent="-129540" algn="l">
              <a:lnSpc>
                <a:spcPts val="1680"/>
              </a:lnSpc>
              <a:buFont typeface="Arial"/>
              <a:buChar char="•"/>
            </a:pPr>
            <a:r>
              <a:rPr lang="en-US" sz="1200" spc="30">
                <a:solidFill>
                  <a:srgbClr val="000000"/>
                </a:solidFill>
                <a:latin typeface="Futura Bold"/>
                <a:ea typeface="Futura Bold"/>
                <a:cs typeface="Futura Bold"/>
                <a:sym typeface="Futura Bold"/>
              </a:rPr>
              <a:t>Set up your event based on your site plan and show flow  </a:t>
            </a:r>
          </a:p>
          <a:p>
            <a:pPr marL="259080" lvl="1" indent="-129540" algn="l">
              <a:lnSpc>
                <a:spcPts val="1680"/>
              </a:lnSpc>
              <a:buFont typeface="Arial"/>
              <a:buChar char="•"/>
            </a:pPr>
            <a:r>
              <a:rPr lang="en-US" sz="1200" spc="30">
                <a:solidFill>
                  <a:srgbClr val="000000"/>
                </a:solidFill>
                <a:latin typeface="Futura Bold"/>
                <a:ea typeface="Futura Bold"/>
                <a:cs typeface="Futura Bold"/>
                <a:sym typeface="Futura Bold"/>
              </a:rPr>
              <a:t>Monitor your guests </a:t>
            </a:r>
          </a:p>
          <a:p>
            <a:pPr algn="l">
              <a:lnSpc>
                <a:spcPts val="1680"/>
              </a:lnSpc>
            </a:pPr>
            <a:endParaRPr lang="en-US" sz="1200" spc="30">
              <a:solidFill>
                <a:srgbClr val="000000"/>
              </a:solidFill>
              <a:latin typeface="Futura Bold"/>
              <a:ea typeface="Futura Bold"/>
              <a:cs typeface="Futura Bold"/>
              <a:sym typeface="Futura Bold"/>
            </a:endParaRPr>
          </a:p>
          <a:p>
            <a:pPr algn="l">
              <a:lnSpc>
                <a:spcPts val="1680"/>
              </a:lnSpc>
            </a:pPr>
            <a:endParaRPr lang="en-US" sz="1200" spc="30">
              <a:solidFill>
                <a:srgbClr val="000000"/>
              </a:solidFill>
              <a:latin typeface="Futura Bold"/>
              <a:ea typeface="Futura Bold"/>
              <a:cs typeface="Futura Bold"/>
              <a:sym typeface="Futura Bold"/>
            </a:endParaRPr>
          </a:p>
        </p:txBody>
      </p:sp>
      <p:grpSp>
        <p:nvGrpSpPr>
          <p:cNvPr id="115" name="Group 115"/>
          <p:cNvGrpSpPr/>
          <p:nvPr/>
        </p:nvGrpSpPr>
        <p:grpSpPr>
          <a:xfrm>
            <a:off x="2684877" y="1321851"/>
            <a:ext cx="1454634" cy="371504"/>
            <a:chOff x="0" y="0"/>
            <a:chExt cx="1939512" cy="495339"/>
          </a:xfrm>
        </p:grpSpPr>
        <p:grpSp>
          <p:nvGrpSpPr>
            <p:cNvPr id="116" name="Group 116"/>
            <p:cNvGrpSpPr/>
            <p:nvPr/>
          </p:nvGrpSpPr>
          <p:grpSpPr>
            <a:xfrm rot="-5400000">
              <a:off x="722086" y="-722086"/>
              <a:ext cx="495339" cy="1939512"/>
              <a:chOff x="0" y="0"/>
              <a:chExt cx="812800" cy="3182538"/>
            </a:xfrm>
          </p:grpSpPr>
          <p:sp>
            <p:nvSpPr>
              <p:cNvPr id="117" name="Freeform 117"/>
              <p:cNvSpPr/>
              <p:nvPr/>
            </p:nvSpPr>
            <p:spPr>
              <a:xfrm>
                <a:off x="0" y="0"/>
                <a:ext cx="812800" cy="3182538"/>
              </a:xfrm>
              <a:custGeom>
                <a:avLst/>
                <a:gdLst/>
                <a:ahLst/>
                <a:cxnLst/>
                <a:rect l="l" t="t" r="r" b="b"/>
                <a:pathLst>
                  <a:path w="812800" h="3182538">
                    <a:moveTo>
                      <a:pt x="406400" y="0"/>
                    </a:moveTo>
                    <a:cubicBezTo>
                      <a:pt x="181951" y="0"/>
                      <a:pt x="0" y="712435"/>
                      <a:pt x="0" y="1591269"/>
                    </a:cubicBezTo>
                    <a:cubicBezTo>
                      <a:pt x="0" y="2470103"/>
                      <a:pt x="181951" y="3182538"/>
                      <a:pt x="406400" y="3182538"/>
                    </a:cubicBezTo>
                    <a:cubicBezTo>
                      <a:pt x="630849" y="3182538"/>
                      <a:pt x="812800" y="2470103"/>
                      <a:pt x="812800" y="1591269"/>
                    </a:cubicBezTo>
                    <a:cubicBezTo>
                      <a:pt x="812800" y="712435"/>
                      <a:pt x="630849" y="0"/>
                      <a:pt x="406400" y="0"/>
                    </a:cubicBezTo>
                    <a:close/>
                  </a:path>
                </a:pathLst>
              </a:custGeom>
              <a:solidFill>
                <a:srgbClr val="FFFFFF"/>
              </a:solidFill>
            </p:spPr>
            <p:txBody>
              <a:bodyPr/>
              <a:lstStyle/>
              <a:p>
                <a:endParaRPr lang="en-US"/>
              </a:p>
            </p:txBody>
          </p:sp>
          <p:sp>
            <p:nvSpPr>
              <p:cNvPr id="118" name="TextBox 118"/>
              <p:cNvSpPr txBox="1"/>
              <p:nvPr/>
            </p:nvSpPr>
            <p:spPr>
              <a:xfrm>
                <a:off x="76200" y="288838"/>
                <a:ext cx="660400" cy="2595337"/>
              </a:xfrm>
              <a:prstGeom prst="rect">
                <a:avLst/>
              </a:prstGeom>
            </p:spPr>
            <p:txBody>
              <a:bodyPr lIns="15452" tIns="15452" rIns="15452" bIns="15452" rtlCol="0" anchor="ctr"/>
              <a:lstStyle/>
              <a:p>
                <a:pPr algn="ctr">
                  <a:lnSpc>
                    <a:spcPts val="787"/>
                  </a:lnSpc>
                </a:pPr>
                <a:endParaRPr/>
              </a:p>
            </p:txBody>
          </p:sp>
        </p:grpSp>
        <p:grpSp>
          <p:nvGrpSpPr>
            <p:cNvPr id="119" name="Group 119"/>
            <p:cNvGrpSpPr/>
            <p:nvPr/>
          </p:nvGrpSpPr>
          <p:grpSpPr>
            <a:xfrm rot="-5400000">
              <a:off x="777212" y="-506240"/>
              <a:ext cx="385087" cy="1507818"/>
              <a:chOff x="0" y="0"/>
              <a:chExt cx="812800" cy="3182538"/>
            </a:xfrm>
          </p:grpSpPr>
          <p:sp>
            <p:nvSpPr>
              <p:cNvPr id="120" name="Freeform 120"/>
              <p:cNvSpPr/>
              <p:nvPr/>
            </p:nvSpPr>
            <p:spPr>
              <a:xfrm>
                <a:off x="0" y="0"/>
                <a:ext cx="812800" cy="3182538"/>
              </a:xfrm>
              <a:custGeom>
                <a:avLst/>
                <a:gdLst/>
                <a:ahLst/>
                <a:cxnLst/>
                <a:rect l="l" t="t" r="r" b="b"/>
                <a:pathLst>
                  <a:path w="812800" h="3182538">
                    <a:moveTo>
                      <a:pt x="406400" y="0"/>
                    </a:moveTo>
                    <a:cubicBezTo>
                      <a:pt x="181951" y="0"/>
                      <a:pt x="0" y="712435"/>
                      <a:pt x="0" y="1591269"/>
                    </a:cubicBezTo>
                    <a:cubicBezTo>
                      <a:pt x="0" y="2470103"/>
                      <a:pt x="181951" y="3182538"/>
                      <a:pt x="406400" y="3182538"/>
                    </a:cubicBezTo>
                    <a:cubicBezTo>
                      <a:pt x="630849" y="3182538"/>
                      <a:pt x="812800" y="2470103"/>
                      <a:pt x="812800" y="1591269"/>
                    </a:cubicBezTo>
                    <a:cubicBezTo>
                      <a:pt x="812800" y="712435"/>
                      <a:pt x="630849" y="0"/>
                      <a:pt x="406400" y="0"/>
                    </a:cubicBezTo>
                    <a:lnTo>
                      <a:pt x="406400" y="0"/>
                    </a:lnTo>
                    <a:close/>
                  </a:path>
                </a:pathLst>
              </a:custGeom>
              <a:solidFill>
                <a:srgbClr val="000000">
                  <a:alpha val="0"/>
                </a:srgbClr>
              </a:solidFill>
              <a:ln w="19050" cap="rnd">
                <a:solidFill>
                  <a:srgbClr val="969EA4"/>
                </a:solidFill>
                <a:prstDash val="sysDot"/>
                <a:round/>
              </a:ln>
            </p:spPr>
            <p:txBody>
              <a:bodyPr/>
              <a:lstStyle/>
              <a:p>
                <a:endParaRPr lang="en-US"/>
              </a:p>
            </p:txBody>
          </p:sp>
          <p:sp>
            <p:nvSpPr>
              <p:cNvPr id="121" name="TextBox 121"/>
              <p:cNvSpPr txBox="1"/>
              <p:nvPr/>
            </p:nvSpPr>
            <p:spPr>
              <a:xfrm>
                <a:off x="76200" y="288838"/>
                <a:ext cx="660400" cy="2595337"/>
              </a:xfrm>
              <a:prstGeom prst="rect">
                <a:avLst/>
              </a:prstGeom>
            </p:spPr>
            <p:txBody>
              <a:bodyPr lIns="15452" tIns="15452" rIns="15452" bIns="15452" rtlCol="0" anchor="ctr"/>
              <a:lstStyle/>
              <a:p>
                <a:pPr algn="ctr">
                  <a:lnSpc>
                    <a:spcPts val="787"/>
                  </a:lnSpc>
                </a:pPr>
                <a:endParaRPr/>
              </a:p>
            </p:txBody>
          </p:sp>
        </p:grpSp>
        <p:grpSp>
          <p:nvGrpSpPr>
            <p:cNvPr id="122" name="Group 122"/>
            <p:cNvGrpSpPr/>
            <p:nvPr/>
          </p:nvGrpSpPr>
          <p:grpSpPr>
            <a:xfrm rot="-5400000">
              <a:off x="822766" y="-327873"/>
              <a:ext cx="293980" cy="1151085"/>
              <a:chOff x="0" y="0"/>
              <a:chExt cx="108388" cy="424396"/>
            </a:xfrm>
          </p:grpSpPr>
          <p:sp>
            <p:nvSpPr>
              <p:cNvPr id="123" name="Freeform 123"/>
              <p:cNvSpPr/>
              <p:nvPr/>
            </p:nvSpPr>
            <p:spPr>
              <a:xfrm>
                <a:off x="0" y="0"/>
                <a:ext cx="108388" cy="424396"/>
              </a:xfrm>
              <a:custGeom>
                <a:avLst/>
                <a:gdLst/>
                <a:ahLst/>
                <a:cxnLst/>
                <a:rect l="l" t="t" r="r" b="b"/>
                <a:pathLst>
                  <a:path w="108388" h="424396">
                    <a:moveTo>
                      <a:pt x="54194" y="0"/>
                    </a:moveTo>
                    <a:cubicBezTo>
                      <a:pt x="24263" y="0"/>
                      <a:pt x="0" y="95004"/>
                      <a:pt x="0" y="212198"/>
                    </a:cubicBezTo>
                    <a:cubicBezTo>
                      <a:pt x="0" y="329391"/>
                      <a:pt x="24263" y="424396"/>
                      <a:pt x="54194" y="424396"/>
                    </a:cubicBezTo>
                    <a:cubicBezTo>
                      <a:pt x="84124" y="424396"/>
                      <a:pt x="108388" y="329391"/>
                      <a:pt x="108388" y="212198"/>
                    </a:cubicBezTo>
                    <a:cubicBezTo>
                      <a:pt x="108388" y="95004"/>
                      <a:pt x="84124" y="0"/>
                      <a:pt x="54194" y="0"/>
                    </a:cubicBezTo>
                    <a:close/>
                  </a:path>
                </a:pathLst>
              </a:custGeom>
              <a:solidFill>
                <a:srgbClr val="F3E780"/>
              </a:solidFill>
            </p:spPr>
            <p:txBody>
              <a:bodyPr/>
              <a:lstStyle/>
              <a:p>
                <a:endParaRPr lang="en-US"/>
              </a:p>
            </p:txBody>
          </p:sp>
          <p:sp>
            <p:nvSpPr>
              <p:cNvPr id="124" name="TextBox 124"/>
              <p:cNvSpPr txBox="1"/>
              <p:nvPr/>
            </p:nvSpPr>
            <p:spPr>
              <a:xfrm>
                <a:off x="10161" y="30262"/>
                <a:ext cx="88065" cy="354346"/>
              </a:xfrm>
              <a:prstGeom prst="rect">
                <a:avLst/>
              </a:prstGeom>
            </p:spPr>
            <p:txBody>
              <a:bodyPr lIns="15452" tIns="15452" rIns="15452" bIns="15452" rtlCol="0" anchor="ctr"/>
              <a:lstStyle/>
              <a:p>
                <a:pPr algn="ctr">
                  <a:lnSpc>
                    <a:spcPts val="787"/>
                  </a:lnSpc>
                </a:pPr>
                <a:endParaRPr/>
              </a:p>
            </p:txBody>
          </p:sp>
        </p:grpSp>
        <p:sp>
          <p:nvSpPr>
            <p:cNvPr id="125" name="TextBox 125"/>
            <p:cNvSpPr txBox="1"/>
            <p:nvPr/>
          </p:nvSpPr>
          <p:spPr>
            <a:xfrm>
              <a:off x="458244" y="162423"/>
              <a:ext cx="1006145" cy="163549"/>
            </a:xfrm>
            <a:prstGeom prst="rect">
              <a:avLst/>
            </a:prstGeom>
          </p:spPr>
          <p:txBody>
            <a:bodyPr wrap="square" lIns="0" tIns="0" rIns="0" bIns="0" rtlCol="0" anchor="t">
              <a:spAutoFit/>
            </a:bodyPr>
            <a:lstStyle/>
            <a:p>
              <a:pPr algn="ctr">
                <a:lnSpc>
                  <a:spcPts val="1073"/>
                </a:lnSpc>
              </a:pPr>
              <a:r>
                <a:rPr lang="en-US" sz="750" spc="19">
                  <a:solidFill>
                    <a:srgbClr val="000000"/>
                  </a:solidFill>
                  <a:latin typeface="Futura Bold"/>
                  <a:ea typeface="Futura Bold"/>
                  <a:cs typeface="Futura Bold"/>
                  <a:sym typeface="Futura Bold"/>
                </a:rPr>
                <a:t>Start 6-4 Months</a:t>
              </a:r>
              <a:endParaRPr lang="en-US" sz="750" spc="19">
                <a:solidFill>
                  <a:srgbClr val="000000"/>
                </a:solidFill>
                <a:latin typeface="Futura Bold"/>
                <a:ea typeface="Futura Bold"/>
                <a:cs typeface="Futura Bold"/>
              </a:endParaRPr>
            </a:p>
          </p:txBody>
        </p:sp>
      </p:grpSp>
      <p:sp>
        <p:nvSpPr>
          <p:cNvPr id="126" name="TextBox 126"/>
          <p:cNvSpPr txBox="1"/>
          <p:nvPr/>
        </p:nvSpPr>
        <p:spPr>
          <a:xfrm>
            <a:off x="654613" y="8369166"/>
            <a:ext cx="574625" cy="248108"/>
          </a:xfrm>
          <a:prstGeom prst="rect">
            <a:avLst/>
          </a:prstGeom>
        </p:spPr>
        <p:txBody>
          <a:bodyPr lIns="0" tIns="0" rIns="0" bIns="0" rtlCol="0" anchor="t">
            <a:spAutoFit/>
          </a:bodyPr>
          <a:lstStyle/>
          <a:p>
            <a:pPr algn="ctr">
              <a:lnSpc>
                <a:spcPts val="2074"/>
              </a:lnSpc>
              <a:spcBef>
                <a:spcPct val="0"/>
              </a:spcBef>
            </a:pPr>
            <a:r>
              <a:rPr lang="en-US" sz="1481">
                <a:solidFill>
                  <a:srgbClr val="000000"/>
                </a:solidFill>
                <a:latin typeface="Anton"/>
                <a:ea typeface="Anton"/>
                <a:cs typeface="Anton"/>
                <a:sym typeface="Anton"/>
              </a:rPr>
              <a:t>Contact</a:t>
            </a:r>
          </a:p>
        </p:txBody>
      </p:sp>
      <p:sp>
        <p:nvSpPr>
          <p:cNvPr id="127" name="TextBox 127"/>
          <p:cNvSpPr txBox="1"/>
          <p:nvPr/>
        </p:nvSpPr>
        <p:spPr>
          <a:xfrm>
            <a:off x="654613" y="8664671"/>
            <a:ext cx="2957719" cy="498381"/>
          </a:xfrm>
          <a:prstGeom prst="rect">
            <a:avLst/>
          </a:prstGeom>
        </p:spPr>
        <p:txBody>
          <a:bodyPr lIns="0" tIns="0" rIns="0" bIns="0" rtlCol="0" anchor="t">
            <a:spAutoFit/>
          </a:bodyPr>
          <a:lstStyle/>
          <a:p>
            <a:pPr algn="l">
              <a:lnSpc>
                <a:spcPts val="1930"/>
              </a:lnSpc>
            </a:pPr>
            <a:r>
              <a:rPr lang="en-US" sz="1378">
                <a:solidFill>
                  <a:srgbClr val="000000"/>
                </a:solidFill>
                <a:latin typeface="Futura Bold"/>
                <a:ea typeface="Futura Bold"/>
                <a:cs typeface="Futura Bold"/>
                <a:sym typeface="Futura Bold"/>
              </a:rPr>
              <a:t>Shera White </a:t>
            </a:r>
          </a:p>
          <a:p>
            <a:pPr algn="l">
              <a:lnSpc>
                <a:spcPts val="1930"/>
              </a:lnSpc>
            </a:pPr>
            <a:r>
              <a:rPr lang="en-US" sz="1378">
                <a:solidFill>
                  <a:srgbClr val="000000"/>
                </a:solidFill>
                <a:latin typeface="Futura Bold"/>
                <a:ea typeface="Futura Bold"/>
                <a:cs typeface="Futura Bold"/>
                <a:sym typeface="Futura Bold"/>
              </a:rPr>
              <a:t>shera.white@fairfaxcounty.gov</a:t>
            </a:r>
          </a:p>
        </p:txBody>
      </p:sp>
      <p:sp>
        <p:nvSpPr>
          <p:cNvPr id="129" name="TextBox 129"/>
          <p:cNvSpPr txBox="1"/>
          <p:nvPr/>
        </p:nvSpPr>
        <p:spPr>
          <a:xfrm>
            <a:off x="3490976" y="2887550"/>
            <a:ext cx="446194" cy="289362"/>
          </a:xfrm>
          <a:prstGeom prst="rect">
            <a:avLst/>
          </a:prstGeom>
        </p:spPr>
        <p:txBody>
          <a:bodyPr lIns="0" tIns="0" rIns="0" bIns="0" rtlCol="0" anchor="t">
            <a:spAutoFit/>
          </a:bodyPr>
          <a:lstStyle/>
          <a:p>
            <a:pPr algn="ctr">
              <a:lnSpc>
                <a:spcPts val="2313"/>
              </a:lnSpc>
              <a:spcBef>
                <a:spcPct val="0"/>
              </a:spcBef>
            </a:pPr>
            <a:r>
              <a:rPr lang="en-US" sz="1652">
                <a:solidFill>
                  <a:srgbClr val="000000"/>
                </a:solidFill>
                <a:latin typeface="Montserrat Bold"/>
                <a:ea typeface="Montserrat Bold"/>
                <a:cs typeface="Montserrat Bold"/>
                <a:sym typeface="Montserrat Bold"/>
              </a:rPr>
              <a:t>3</a:t>
            </a:r>
          </a:p>
        </p:txBody>
      </p:sp>
      <p:sp>
        <p:nvSpPr>
          <p:cNvPr id="130" name="TextBox 130"/>
          <p:cNvSpPr txBox="1"/>
          <p:nvPr/>
        </p:nvSpPr>
        <p:spPr>
          <a:xfrm>
            <a:off x="3285885" y="5082218"/>
            <a:ext cx="446194" cy="289362"/>
          </a:xfrm>
          <a:prstGeom prst="rect">
            <a:avLst/>
          </a:prstGeom>
        </p:spPr>
        <p:txBody>
          <a:bodyPr lIns="0" tIns="0" rIns="0" bIns="0" rtlCol="0" anchor="t">
            <a:spAutoFit/>
          </a:bodyPr>
          <a:lstStyle/>
          <a:p>
            <a:pPr algn="ctr">
              <a:lnSpc>
                <a:spcPts val="2313"/>
              </a:lnSpc>
              <a:spcBef>
                <a:spcPct val="0"/>
              </a:spcBef>
            </a:pPr>
            <a:r>
              <a:rPr lang="en-US" sz="1652">
                <a:solidFill>
                  <a:srgbClr val="000000"/>
                </a:solidFill>
                <a:latin typeface="Montserrat Bold"/>
                <a:ea typeface="Montserrat Bold"/>
                <a:cs typeface="Montserrat Bold"/>
                <a:sym typeface="Montserrat Bold"/>
              </a:rPr>
              <a:t>1</a:t>
            </a:r>
          </a:p>
        </p:txBody>
      </p:sp>
      <p:sp>
        <p:nvSpPr>
          <p:cNvPr id="131" name="TextBox 131"/>
          <p:cNvSpPr txBox="1"/>
          <p:nvPr/>
        </p:nvSpPr>
        <p:spPr>
          <a:xfrm>
            <a:off x="3677193" y="6224701"/>
            <a:ext cx="505121" cy="281377"/>
          </a:xfrm>
          <a:prstGeom prst="rect">
            <a:avLst/>
          </a:prstGeom>
        </p:spPr>
        <p:txBody>
          <a:bodyPr lIns="0" tIns="0" rIns="0" bIns="0" rtlCol="0" anchor="t">
            <a:spAutoFit/>
          </a:bodyPr>
          <a:lstStyle/>
          <a:p>
            <a:pPr algn="ctr">
              <a:lnSpc>
                <a:spcPts val="2327"/>
              </a:lnSpc>
              <a:spcBef>
                <a:spcPct val="0"/>
              </a:spcBef>
            </a:pPr>
            <a:r>
              <a:rPr lang="en-US" sz="1662">
                <a:solidFill>
                  <a:srgbClr val="000000"/>
                </a:solidFill>
                <a:latin typeface="Montserrat Bold"/>
                <a:ea typeface="Montserrat Bold"/>
                <a:cs typeface="Montserrat Bold"/>
                <a:sym typeface="Montserrat Bold"/>
              </a:rPr>
              <a:t>&lt;1</a:t>
            </a:r>
          </a:p>
        </p:txBody>
      </p:sp>
      <p:grpSp>
        <p:nvGrpSpPr>
          <p:cNvPr id="132" name="Group 132"/>
          <p:cNvGrpSpPr/>
          <p:nvPr/>
        </p:nvGrpSpPr>
        <p:grpSpPr>
          <a:xfrm>
            <a:off x="3163536" y="7632574"/>
            <a:ext cx="513658" cy="513658"/>
            <a:chOff x="0" y="0"/>
            <a:chExt cx="684877" cy="684877"/>
          </a:xfrm>
        </p:grpSpPr>
        <p:grpSp>
          <p:nvGrpSpPr>
            <p:cNvPr id="133" name="Group 133"/>
            <p:cNvGrpSpPr/>
            <p:nvPr/>
          </p:nvGrpSpPr>
          <p:grpSpPr>
            <a:xfrm rot="-5400000">
              <a:off x="0" y="0"/>
              <a:ext cx="684877" cy="684877"/>
              <a:chOff x="0" y="0"/>
              <a:chExt cx="812800" cy="812800"/>
            </a:xfrm>
          </p:grpSpPr>
          <p:sp>
            <p:nvSpPr>
              <p:cNvPr id="134" name="Freeform 1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35" name="TextBox 135"/>
              <p:cNvSpPr txBox="1"/>
              <p:nvPr/>
            </p:nvSpPr>
            <p:spPr>
              <a:xfrm>
                <a:off x="76200" y="66675"/>
                <a:ext cx="660400" cy="669925"/>
              </a:xfrm>
              <a:prstGeom prst="rect">
                <a:avLst/>
              </a:prstGeom>
            </p:spPr>
            <p:txBody>
              <a:bodyPr lIns="21364" tIns="21364" rIns="21364" bIns="21364" rtlCol="0" anchor="ctr"/>
              <a:lstStyle/>
              <a:p>
                <a:pPr algn="ctr">
                  <a:lnSpc>
                    <a:spcPts val="787"/>
                  </a:lnSpc>
                </a:pPr>
                <a:endParaRPr/>
              </a:p>
            </p:txBody>
          </p:sp>
        </p:grpSp>
        <p:grpSp>
          <p:nvGrpSpPr>
            <p:cNvPr id="136" name="Group 136"/>
            <p:cNvGrpSpPr/>
            <p:nvPr/>
          </p:nvGrpSpPr>
          <p:grpSpPr>
            <a:xfrm rot="-5400000">
              <a:off x="76219" y="76219"/>
              <a:ext cx="532438" cy="532438"/>
              <a:chOff x="0" y="0"/>
              <a:chExt cx="812800" cy="812800"/>
            </a:xfrm>
          </p:grpSpPr>
          <p:sp>
            <p:nvSpPr>
              <p:cNvPr id="137" name="Freeform 1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969EA4"/>
                </a:solidFill>
                <a:prstDash val="sysDot"/>
                <a:round/>
              </a:ln>
            </p:spPr>
            <p:txBody>
              <a:bodyPr/>
              <a:lstStyle/>
              <a:p>
                <a:endParaRPr lang="en-US"/>
              </a:p>
            </p:txBody>
          </p:sp>
          <p:sp>
            <p:nvSpPr>
              <p:cNvPr id="138" name="TextBox 138"/>
              <p:cNvSpPr txBox="1"/>
              <p:nvPr/>
            </p:nvSpPr>
            <p:spPr>
              <a:xfrm>
                <a:off x="76200" y="66675"/>
                <a:ext cx="660400" cy="669925"/>
              </a:xfrm>
              <a:prstGeom prst="rect">
                <a:avLst/>
              </a:prstGeom>
            </p:spPr>
            <p:txBody>
              <a:bodyPr lIns="21364" tIns="21364" rIns="21364" bIns="21364" rtlCol="0" anchor="ctr"/>
              <a:lstStyle/>
              <a:p>
                <a:pPr algn="ctr">
                  <a:lnSpc>
                    <a:spcPts val="787"/>
                  </a:lnSpc>
                </a:pPr>
                <a:endParaRPr/>
              </a:p>
            </p:txBody>
          </p:sp>
        </p:grpSp>
        <p:grpSp>
          <p:nvGrpSpPr>
            <p:cNvPr id="139" name="Group 139"/>
            <p:cNvGrpSpPr/>
            <p:nvPr/>
          </p:nvGrpSpPr>
          <p:grpSpPr>
            <a:xfrm rot="-5400000">
              <a:off x="139204" y="139204"/>
              <a:ext cx="406469" cy="406469"/>
              <a:chOff x="0" y="0"/>
              <a:chExt cx="108388" cy="108388"/>
            </a:xfrm>
          </p:grpSpPr>
          <p:sp>
            <p:nvSpPr>
              <p:cNvPr id="140" name="Freeform 140"/>
              <p:cNvSpPr/>
              <p:nvPr/>
            </p:nvSpPr>
            <p:spPr>
              <a:xfrm>
                <a:off x="0" y="0"/>
                <a:ext cx="108388" cy="108388"/>
              </a:xfrm>
              <a:custGeom>
                <a:avLst/>
                <a:gdLst/>
                <a:ahLst/>
                <a:cxnLst/>
                <a:rect l="l" t="t" r="r" b="b"/>
                <a:pathLst>
                  <a:path w="108388" h="108388">
                    <a:moveTo>
                      <a:pt x="54194" y="0"/>
                    </a:moveTo>
                    <a:cubicBezTo>
                      <a:pt x="24263" y="0"/>
                      <a:pt x="0" y="24263"/>
                      <a:pt x="0" y="54194"/>
                    </a:cubicBezTo>
                    <a:cubicBezTo>
                      <a:pt x="0" y="84124"/>
                      <a:pt x="24263" y="108388"/>
                      <a:pt x="54194" y="108388"/>
                    </a:cubicBezTo>
                    <a:cubicBezTo>
                      <a:pt x="84124" y="108388"/>
                      <a:pt x="108388" y="84124"/>
                      <a:pt x="108388" y="54194"/>
                    </a:cubicBezTo>
                    <a:cubicBezTo>
                      <a:pt x="108388" y="24263"/>
                      <a:pt x="84124" y="0"/>
                      <a:pt x="54194" y="0"/>
                    </a:cubicBezTo>
                    <a:close/>
                  </a:path>
                </a:pathLst>
              </a:custGeom>
              <a:solidFill>
                <a:srgbClr val="75B9FB"/>
              </a:solidFill>
            </p:spPr>
            <p:txBody>
              <a:bodyPr/>
              <a:lstStyle/>
              <a:p>
                <a:endParaRPr lang="en-US"/>
              </a:p>
            </p:txBody>
          </p:sp>
          <p:sp>
            <p:nvSpPr>
              <p:cNvPr id="141" name="TextBox 141"/>
              <p:cNvSpPr txBox="1"/>
              <p:nvPr/>
            </p:nvSpPr>
            <p:spPr>
              <a:xfrm>
                <a:off x="10161" y="636"/>
                <a:ext cx="88065" cy="97590"/>
              </a:xfrm>
              <a:prstGeom prst="rect">
                <a:avLst/>
              </a:prstGeom>
            </p:spPr>
            <p:txBody>
              <a:bodyPr lIns="21364" tIns="21364" rIns="21364" bIns="21364" rtlCol="0" anchor="ctr"/>
              <a:lstStyle/>
              <a:p>
                <a:pPr algn="ctr">
                  <a:lnSpc>
                    <a:spcPts val="787"/>
                  </a:lnSpc>
                </a:pPr>
                <a:endParaRPr/>
              </a:p>
            </p:txBody>
          </p:sp>
        </p:grpSp>
        <p:sp>
          <p:nvSpPr>
            <p:cNvPr id="142" name="TextBox 142"/>
            <p:cNvSpPr txBox="1"/>
            <p:nvPr/>
          </p:nvSpPr>
          <p:spPr>
            <a:xfrm>
              <a:off x="103280" y="154243"/>
              <a:ext cx="462814" cy="389793"/>
            </a:xfrm>
            <a:prstGeom prst="rect">
              <a:avLst/>
            </a:prstGeom>
          </p:spPr>
          <p:txBody>
            <a:bodyPr lIns="0" tIns="0" rIns="0" bIns="0" rtlCol="0" anchor="t">
              <a:spAutoFit/>
            </a:bodyPr>
            <a:lstStyle/>
            <a:p>
              <a:pPr algn="ctr">
                <a:lnSpc>
                  <a:spcPts val="1202"/>
                </a:lnSpc>
              </a:pPr>
              <a:r>
                <a:rPr lang="en-US" sz="858">
                  <a:solidFill>
                    <a:srgbClr val="000000"/>
                  </a:solidFill>
                  <a:latin typeface="Montserrat Bold"/>
                  <a:ea typeface="Montserrat Bold"/>
                  <a:cs typeface="Montserrat Bold"/>
                  <a:sym typeface="Montserrat Bold"/>
                </a:rPr>
                <a:t>Day </a:t>
              </a:r>
            </a:p>
            <a:p>
              <a:pPr algn="ctr">
                <a:lnSpc>
                  <a:spcPts val="1202"/>
                </a:lnSpc>
                <a:spcBef>
                  <a:spcPct val="0"/>
                </a:spcBef>
              </a:pPr>
              <a:r>
                <a:rPr lang="en-US" sz="858">
                  <a:solidFill>
                    <a:srgbClr val="000000"/>
                  </a:solidFill>
                  <a:latin typeface="Montserrat Bold"/>
                  <a:ea typeface="Montserrat Bold"/>
                  <a:cs typeface="Montserrat Bold"/>
                  <a:sym typeface="Montserrat Bold"/>
                </a:rPr>
                <a:t>of </a:t>
              </a:r>
            </a:p>
          </p:txBody>
        </p:sp>
      </p:grpSp>
      <p:grpSp>
        <p:nvGrpSpPr>
          <p:cNvPr id="143" name="Group 143"/>
          <p:cNvGrpSpPr/>
          <p:nvPr/>
        </p:nvGrpSpPr>
        <p:grpSpPr>
          <a:xfrm>
            <a:off x="4640637" y="3936049"/>
            <a:ext cx="412197" cy="407840"/>
            <a:chOff x="0" y="0"/>
            <a:chExt cx="549596" cy="543786"/>
          </a:xfrm>
        </p:grpSpPr>
        <p:grpSp>
          <p:nvGrpSpPr>
            <p:cNvPr id="144" name="Group 144"/>
            <p:cNvGrpSpPr/>
            <p:nvPr/>
          </p:nvGrpSpPr>
          <p:grpSpPr>
            <a:xfrm rot="-5400000">
              <a:off x="5810" y="0"/>
              <a:ext cx="543786" cy="543786"/>
              <a:chOff x="0" y="0"/>
              <a:chExt cx="812800" cy="812800"/>
            </a:xfrm>
          </p:grpSpPr>
          <p:sp>
            <p:nvSpPr>
              <p:cNvPr id="145" name="Freeform 1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46" name="TextBox 146"/>
              <p:cNvSpPr txBox="1"/>
              <p:nvPr/>
            </p:nvSpPr>
            <p:spPr>
              <a:xfrm>
                <a:off x="76200" y="66675"/>
                <a:ext cx="660400" cy="669925"/>
              </a:xfrm>
              <a:prstGeom prst="rect">
                <a:avLst/>
              </a:prstGeom>
            </p:spPr>
            <p:txBody>
              <a:bodyPr lIns="30192" tIns="30192" rIns="30192" bIns="30192" rtlCol="0" anchor="ctr"/>
              <a:lstStyle/>
              <a:p>
                <a:pPr algn="ctr">
                  <a:lnSpc>
                    <a:spcPts val="787"/>
                  </a:lnSpc>
                </a:pPr>
                <a:endParaRPr/>
              </a:p>
            </p:txBody>
          </p:sp>
        </p:grpSp>
        <p:grpSp>
          <p:nvGrpSpPr>
            <p:cNvPr id="147" name="Group 147"/>
            <p:cNvGrpSpPr/>
            <p:nvPr/>
          </p:nvGrpSpPr>
          <p:grpSpPr>
            <a:xfrm rot="-5400000">
              <a:off x="66328" y="60518"/>
              <a:ext cx="422751" cy="422751"/>
              <a:chOff x="0" y="0"/>
              <a:chExt cx="812800" cy="812800"/>
            </a:xfrm>
          </p:grpSpPr>
          <p:sp>
            <p:nvSpPr>
              <p:cNvPr id="148" name="Freeform 1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969EA4"/>
                </a:solidFill>
                <a:prstDash val="sysDot"/>
                <a:round/>
              </a:ln>
            </p:spPr>
            <p:txBody>
              <a:bodyPr/>
              <a:lstStyle/>
              <a:p>
                <a:endParaRPr lang="en-US"/>
              </a:p>
            </p:txBody>
          </p:sp>
          <p:sp>
            <p:nvSpPr>
              <p:cNvPr id="149" name="TextBox 149"/>
              <p:cNvSpPr txBox="1"/>
              <p:nvPr/>
            </p:nvSpPr>
            <p:spPr>
              <a:xfrm>
                <a:off x="76200" y="66675"/>
                <a:ext cx="660400" cy="669925"/>
              </a:xfrm>
              <a:prstGeom prst="rect">
                <a:avLst/>
              </a:prstGeom>
            </p:spPr>
            <p:txBody>
              <a:bodyPr lIns="30192" tIns="30192" rIns="30192" bIns="30192" rtlCol="0" anchor="ctr"/>
              <a:lstStyle/>
              <a:p>
                <a:pPr algn="ctr">
                  <a:lnSpc>
                    <a:spcPts val="787"/>
                  </a:lnSpc>
                </a:pPr>
                <a:endParaRPr/>
              </a:p>
            </p:txBody>
          </p:sp>
        </p:grpSp>
        <p:grpSp>
          <p:nvGrpSpPr>
            <p:cNvPr id="150" name="Group 150"/>
            <p:cNvGrpSpPr/>
            <p:nvPr/>
          </p:nvGrpSpPr>
          <p:grpSpPr>
            <a:xfrm rot="-5400000">
              <a:off x="116337" y="110527"/>
              <a:ext cx="322733" cy="322733"/>
              <a:chOff x="0" y="0"/>
              <a:chExt cx="108388" cy="108388"/>
            </a:xfrm>
          </p:grpSpPr>
          <p:sp>
            <p:nvSpPr>
              <p:cNvPr id="151" name="Freeform 151"/>
              <p:cNvSpPr/>
              <p:nvPr/>
            </p:nvSpPr>
            <p:spPr>
              <a:xfrm>
                <a:off x="0" y="0"/>
                <a:ext cx="108388" cy="108388"/>
              </a:xfrm>
              <a:custGeom>
                <a:avLst/>
                <a:gdLst/>
                <a:ahLst/>
                <a:cxnLst/>
                <a:rect l="l" t="t" r="r" b="b"/>
                <a:pathLst>
                  <a:path w="108388" h="108388">
                    <a:moveTo>
                      <a:pt x="54194" y="0"/>
                    </a:moveTo>
                    <a:cubicBezTo>
                      <a:pt x="24263" y="0"/>
                      <a:pt x="0" y="24263"/>
                      <a:pt x="0" y="54194"/>
                    </a:cubicBezTo>
                    <a:cubicBezTo>
                      <a:pt x="0" y="84124"/>
                      <a:pt x="24263" y="108388"/>
                      <a:pt x="54194" y="108388"/>
                    </a:cubicBezTo>
                    <a:cubicBezTo>
                      <a:pt x="84124" y="108388"/>
                      <a:pt x="108388" y="84124"/>
                      <a:pt x="108388" y="54194"/>
                    </a:cubicBezTo>
                    <a:cubicBezTo>
                      <a:pt x="108388" y="24263"/>
                      <a:pt x="84124" y="0"/>
                      <a:pt x="54194" y="0"/>
                    </a:cubicBezTo>
                    <a:close/>
                  </a:path>
                </a:pathLst>
              </a:custGeom>
              <a:solidFill>
                <a:srgbClr val="FFB7A1"/>
              </a:solidFill>
            </p:spPr>
            <p:txBody>
              <a:bodyPr/>
              <a:lstStyle/>
              <a:p>
                <a:endParaRPr lang="en-US"/>
              </a:p>
            </p:txBody>
          </p:sp>
          <p:sp>
            <p:nvSpPr>
              <p:cNvPr id="152" name="TextBox 152"/>
              <p:cNvSpPr txBox="1"/>
              <p:nvPr/>
            </p:nvSpPr>
            <p:spPr>
              <a:xfrm>
                <a:off x="10161" y="636"/>
                <a:ext cx="88065" cy="97590"/>
              </a:xfrm>
              <a:prstGeom prst="rect">
                <a:avLst/>
              </a:prstGeom>
            </p:spPr>
            <p:txBody>
              <a:bodyPr lIns="30192" tIns="30192" rIns="30192" bIns="30192" rtlCol="0" anchor="ctr"/>
              <a:lstStyle/>
              <a:p>
                <a:pPr algn="ctr">
                  <a:lnSpc>
                    <a:spcPts val="787"/>
                  </a:lnSpc>
                </a:pPr>
                <a:endParaRPr/>
              </a:p>
            </p:txBody>
          </p:sp>
        </p:grpSp>
        <p:sp>
          <p:nvSpPr>
            <p:cNvPr id="153" name="TextBox 153"/>
            <p:cNvSpPr txBox="1"/>
            <p:nvPr/>
          </p:nvSpPr>
          <p:spPr>
            <a:xfrm>
              <a:off x="0" y="110318"/>
              <a:ext cx="543423" cy="294575"/>
            </a:xfrm>
            <a:prstGeom prst="rect">
              <a:avLst/>
            </a:prstGeom>
          </p:spPr>
          <p:txBody>
            <a:bodyPr lIns="0" tIns="0" rIns="0" bIns="0" rtlCol="0" anchor="t">
              <a:spAutoFit/>
            </a:bodyPr>
            <a:lstStyle/>
            <a:p>
              <a:pPr algn="ctr">
                <a:lnSpc>
                  <a:spcPts val="1836"/>
                </a:lnSpc>
                <a:spcBef>
                  <a:spcPct val="0"/>
                </a:spcBef>
              </a:pPr>
              <a:r>
                <a:rPr lang="en-US" sz="1311">
                  <a:solidFill>
                    <a:srgbClr val="000000"/>
                  </a:solidFill>
                  <a:latin typeface="Montserrat Bold"/>
                  <a:ea typeface="Montserrat Bold"/>
                  <a:cs typeface="Montserrat Bold"/>
                  <a:sym typeface="Montserrat Bold"/>
                </a:rPr>
                <a:t>2</a:t>
              </a:r>
            </a:p>
          </p:txBody>
        </p:sp>
      </p:grpSp>
      <p:grpSp>
        <p:nvGrpSpPr>
          <p:cNvPr id="154" name="Group 154"/>
          <p:cNvGrpSpPr/>
          <p:nvPr/>
        </p:nvGrpSpPr>
        <p:grpSpPr>
          <a:xfrm>
            <a:off x="4160267" y="7355467"/>
            <a:ext cx="398117" cy="398117"/>
            <a:chOff x="0" y="0"/>
            <a:chExt cx="530822" cy="530822"/>
          </a:xfrm>
        </p:grpSpPr>
        <p:grpSp>
          <p:nvGrpSpPr>
            <p:cNvPr id="155" name="Group 155"/>
            <p:cNvGrpSpPr/>
            <p:nvPr/>
          </p:nvGrpSpPr>
          <p:grpSpPr>
            <a:xfrm rot="-5400000">
              <a:off x="0" y="0"/>
              <a:ext cx="530822" cy="530822"/>
              <a:chOff x="0" y="0"/>
              <a:chExt cx="812800" cy="812800"/>
            </a:xfrm>
          </p:grpSpPr>
          <p:sp>
            <p:nvSpPr>
              <p:cNvPr id="156" name="Freeform 1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57" name="TextBox 157"/>
              <p:cNvSpPr txBox="1"/>
              <p:nvPr/>
            </p:nvSpPr>
            <p:spPr>
              <a:xfrm>
                <a:off x="76200" y="66675"/>
                <a:ext cx="660400" cy="669925"/>
              </a:xfrm>
              <a:prstGeom prst="rect">
                <a:avLst/>
              </a:prstGeom>
            </p:spPr>
            <p:txBody>
              <a:bodyPr lIns="21364" tIns="21364" rIns="21364" bIns="21364" rtlCol="0" anchor="ctr"/>
              <a:lstStyle/>
              <a:p>
                <a:pPr algn="ctr">
                  <a:lnSpc>
                    <a:spcPts val="787"/>
                  </a:lnSpc>
                </a:pPr>
                <a:endParaRPr/>
              </a:p>
            </p:txBody>
          </p:sp>
        </p:grpSp>
        <p:grpSp>
          <p:nvGrpSpPr>
            <p:cNvPr id="158" name="Group 158"/>
            <p:cNvGrpSpPr/>
            <p:nvPr/>
          </p:nvGrpSpPr>
          <p:grpSpPr>
            <a:xfrm rot="-5400000">
              <a:off x="59075" y="59075"/>
              <a:ext cx="412673" cy="412673"/>
              <a:chOff x="0" y="0"/>
              <a:chExt cx="812800" cy="812800"/>
            </a:xfrm>
          </p:grpSpPr>
          <p:sp>
            <p:nvSpPr>
              <p:cNvPr id="159" name="Freeform 1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19050" cap="rnd">
                <a:solidFill>
                  <a:srgbClr val="969EA4"/>
                </a:solidFill>
                <a:prstDash val="sysDot"/>
                <a:round/>
              </a:ln>
            </p:spPr>
            <p:txBody>
              <a:bodyPr/>
              <a:lstStyle/>
              <a:p>
                <a:endParaRPr lang="en-US"/>
              </a:p>
            </p:txBody>
          </p:sp>
          <p:sp>
            <p:nvSpPr>
              <p:cNvPr id="160" name="TextBox 160"/>
              <p:cNvSpPr txBox="1"/>
              <p:nvPr/>
            </p:nvSpPr>
            <p:spPr>
              <a:xfrm>
                <a:off x="76200" y="66675"/>
                <a:ext cx="660400" cy="669925"/>
              </a:xfrm>
              <a:prstGeom prst="rect">
                <a:avLst/>
              </a:prstGeom>
            </p:spPr>
            <p:txBody>
              <a:bodyPr lIns="21364" tIns="21364" rIns="21364" bIns="21364" rtlCol="0" anchor="ctr"/>
              <a:lstStyle/>
              <a:p>
                <a:pPr algn="ctr">
                  <a:lnSpc>
                    <a:spcPts val="787"/>
                  </a:lnSpc>
                </a:pPr>
                <a:endParaRPr/>
              </a:p>
            </p:txBody>
          </p:sp>
        </p:grpSp>
        <p:grpSp>
          <p:nvGrpSpPr>
            <p:cNvPr id="161" name="Group 161"/>
            <p:cNvGrpSpPr/>
            <p:nvPr/>
          </p:nvGrpSpPr>
          <p:grpSpPr>
            <a:xfrm rot="-5400000">
              <a:off x="107892" y="107892"/>
              <a:ext cx="315039" cy="315039"/>
              <a:chOff x="0" y="0"/>
              <a:chExt cx="108388" cy="108388"/>
            </a:xfrm>
          </p:grpSpPr>
          <p:sp>
            <p:nvSpPr>
              <p:cNvPr id="162" name="Freeform 162"/>
              <p:cNvSpPr/>
              <p:nvPr/>
            </p:nvSpPr>
            <p:spPr>
              <a:xfrm>
                <a:off x="0" y="0"/>
                <a:ext cx="108388" cy="108388"/>
              </a:xfrm>
              <a:custGeom>
                <a:avLst/>
                <a:gdLst/>
                <a:ahLst/>
                <a:cxnLst/>
                <a:rect l="l" t="t" r="r" b="b"/>
                <a:pathLst>
                  <a:path w="108388" h="108388">
                    <a:moveTo>
                      <a:pt x="54194" y="0"/>
                    </a:moveTo>
                    <a:cubicBezTo>
                      <a:pt x="24263" y="0"/>
                      <a:pt x="0" y="24263"/>
                      <a:pt x="0" y="54194"/>
                    </a:cubicBezTo>
                    <a:cubicBezTo>
                      <a:pt x="0" y="84124"/>
                      <a:pt x="24263" y="108388"/>
                      <a:pt x="54194" y="108388"/>
                    </a:cubicBezTo>
                    <a:cubicBezTo>
                      <a:pt x="84124" y="108388"/>
                      <a:pt x="108388" y="84124"/>
                      <a:pt x="108388" y="54194"/>
                    </a:cubicBezTo>
                    <a:cubicBezTo>
                      <a:pt x="108388" y="24263"/>
                      <a:pt x="84124" y="0"/>
                      <a:pt x="54194" y="0"/>
                    </a:cubicBezTo>
                    <a:close/>
                  </a:path>
                </a:pathLst>
              </a:custGeom>
              <a:solidFill>
                <a:srgbClr val="75B9FB"/>
              </a:solidFill>
            </p:spPr>
            <p:txBody>
              <a:bodyPr/>
              <a:lstStyle/>
              <a:p>
                <a:endParaRPr lang="en-US"/>
              </a:p>
            </p:txBody>
          </p:sp>
          <p:sp>
            <p:nvSpPr>
              <p:cNvPr id="163" name="TextBox 163"/>
              <p:cNvSpPr txBox="1"/>
              <p:nvPr/>
            </p:nvSpPr>
            <p:spPr>
              <a:xfrm>
                <a:off x="10161" y="636"/>
                <a:ext cx="88065" cy="97590"/>
              </a:xfrm>
              <a:prstGeom prst="rect">
                <a:avLst/>
              </a:prstGeom>
            </p:spPr>
            <p:txBody>
              <a:bodyPr lIns="21364" tIns="21364" rIns="21364" bIns="21364" rtlCol="0" anchor="ctr"/>
              <a:lstStyle/>
              <a:p>
                <a:pPr algn="ctr">
                  <a:lnSpc>
                    <a:spcPts val="787"/>
                  </a:lnSpc>
                </a:pPr>
                <a:endParaRPr/>
              </a:p>
            </p:txBody>
          </p:sp>
        </p:grpSp>
        <p:sp>
          <p:nvSpPr>
            <p:cNvPr id="164" name="TextBox 164"/>
            <p:cNvSpPr txBox="1"/>
            <p:nvPr/>
          </p:nvSpPr>
          <p:spPr>
            <a:xfrm>
              <a:off x="107892" y="116532"/>
              <a:ext cx="358709" cy="306399"/>
            </a:xfrm>
            <a:prstGeom prst="rect">
              <a:avLst/>
            </a:prstGeom>
          </p:spPr>
          <p:txBody>
            <a:bodyPr lIns="0" tIns="0" rIns="0" bIns="0" rtlCol="0" anchor="t">
              <a:spAutoFit/>
            </a:bodyPr>
            <a:lstStyle/>
            <a:p>
              <a:pPr algn="ctr">
                <a:lnSpc>
                  <a:spcPts val="931"/>
                </a:lnSpc>
              </a:pPr>
              <a:r>
                <a:rPr lang="en-US" sz="665">
                  <a:solidFill>
                    <a:srgbClr val="000000"/>
                  </a:solidFill>
                  <a:latin typeface="Montserrat Bold"/>
                  <a:ea typeface="Montserrat Bold"/>
                  <a:cs typeface="Montserrat Bold"/>
                  <a:sym typeface="Montserrat Bold"/>
                </a:rPr>
                <a:t>Day </a:t>
              </a:r>
            </a:p>
            <a:p>
              <a:pPr algn="ctr">
                <a:lnSpc>
                  <a:spcPts val="931"/>
                </a:lnSpc>
                <a:spcBef>
                  <a:spcPct val="0"/>
                </a:spcBef>
              </a:pPr>
              <a:r>
                <a:rPr lang="en-US" sz="665">
                  <a:solidFill>
                    <a:srgbClr val="000000"/>
                  </a:solidFill>
                  <a:latin typeface="Montserrat Bold"/>
                  <a:ea typeface="Montserrat Bold"/>
                  <a:cs typeface="Montserrat Bold"/>
                  <a:sym typeface="Montserrat Bold"/>
                </a:rPr>
                <a:t>of </a:t>
              </a:r>
            </a:p>
          </p:txBody>
        </p:sp>
      </p:grpSp>
      <p:pic>
        <p:nvPicPr>
          <p:cNvPr id="171" name="Audio 170">
            <a:hlinkClick r:id="" action="ppaction://media"/>
            <a:extLst>
              <a:ext uri="{FF2B5EF4-FFF2-40B4-BE49-F238E27FC236}">
                <a16:creationId xmlns:a16="http://schemas.microsoft.com/office/drawing/2014/main" id="{6B65FC8D-D90D-6596-254C-606AC2892FB8}"/>
              </a:ext>
            </a:extLst>
          </p:cNvPr>
          <p:cNvPicPr>
            <a:picLocks noChangeAspect="1"/>
          </p:cNvPicPr>
          <p:nvPr>
            <a:audioFile r:link="rId2"/>
            <p:extLst>
              <p:ext uri="{DAA4B4D4-6D71-4841-9C94-3DE7FCFB9230}">
                <p14:media xmlns:p14="http://schemas.microsoft.com/office/powerpoint/2010/main" r:embed="rId1"/>
              </p:ext>
            </p:extLst>
          </p:nvPr>
        </p:nvPicPr>
        <p:blipFill>
          <a:blip r:embed="rId24"/>
          <a:srcRect l="-332500" t="-332500" r="-332500" b="-332500"/>
          <a:stretch>
            <a:fillRect/>
          </a:stretch>
        </p:blipFill>
        <p:spPr>
          <a:xfrm>
            <a:off x="6074968" y="8460865"/>
            <a:ext cx="2331720" cy="2331720"/>
          </a:xfrm>
          <a:prstGeom prst="ellipse">
            <a:avLst/>
          </a:prstGeom>
        </p:spPr>
      </p:pic>
      <p:sp>
        <p:nvSpPr>
          <p:cNvPr id="165" name="TextBox 76">
            <a:extLst>
              <a:ext uri="{FF2B5EF4-FFF2-40B4-BE49-F238E27FC236}">
                <a16:creationId xmlns:a16="http://schemas.microsoft.com/office/drawing/2014/main" id="{338FF6A5-B121-933C-0975-5500CBCF9818}"/>
              </a:ext>
            </a:extLst>
          </p:cNvPr>
          <p:cNvSpPr txBox="1"/>
          <p:nvPr/>
        </p:nvSpPr>
        <p:spPr>
          <a:xfrm>
            <a:off x="3430807" y="1919143"/>
            <a:ext cx="523325" cy="230384"/>
          </a:xfrm>
          <a:prstGeom prst="rect">
            <a:avLst/>
          </a:prstGeom>
        </p:spPr>
        <p:txBody>
          <a:bodyPr wrap="square" lIns="0" tIns="0" rIns="0" bIns="0" rtlCol="0" anchor="t">
            <a:spAutoFit/>
          </a:bodyPr>
          <a:lstStyle/>
          <a:p>
            <a:pPr algn="ctr">
              <a:lnSpc>
                <a:spcPts val="1997"/>
              </a:lnSpc>
              <a:spcBef>
                <a:spcPct val="0"/>
              </a:spcBef>
            </a:pPr>
            <a:r>
              <a:rPr lang="en-US" sz="1200">
                <a:solidFill>
                  <a:srgbClr val="000000"/>
                </a:solidFill>
                <a:latin typeface="Montserrat Bold"/>
                <a:ea typeface="Montserrat Bold"/>
                <a:cs typeface="Montserrat Bold"/>
                <a:sym typeface="Montserrat Bold"/>
              </a:rPr>
              <a:t>6-4</a:t>
            </a:r>
          </a:p>
        </p:txBody>
      </p:sp>
    </p:spTree>
  </p:cSld>
  <p:clrMapOvr>
    <a:masterClrMapping/>
  </p:clrMapOvr>
  <mc:AlternateContent xmlns:mc="http://schemas.openxmlformats.org/markup-compatibility/2006">
    <mc:Choice xmlns:p14="http://schemas.microsoft.com/office/powerpoint/2010/main" Requires="p14">
      <p:transition spd="slow" p14:dur="2000" advTm="13100"/>
    </mc:Choice>
    <mc:Fallback>
      <p:transition spd="slow" advTm="13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FF1"/>
        </a:solidFill>
        <a:effectLst/>
      </p:bgPr>
    </p:bg>
    <p:spTree>
      <p:nvGrpSpPr>
        <p:cNvPr id="1" name=""/>
        <p:cNvGrpSpPr/>
        <p:nvPr/>
      </p:nvGrpSpPr>
      <p:grpSpPr>
        <a:xfrm>
          <a:off x="0" y="0"/>
          <a:ext cx="0" cy="0"/>
          <a:chOff x="0" y="0"/>
          <a:chExt cx="0" cy="0"/>
        </a:xfrm>
      </p:grpSpPr>
      <p:grpSp>
        <p:nvGrpSpPr>
          <p:cNvPr id="2" name="Group 2"/>
          <p:cNvGrpSpPr/>
          <p:nvPr/>
        </p:nvGrpSpPr>
        <p:grpSpPr>
          <a:xfrm>
            <a:off x="1099854" y="6679288"/>
            <a:ext cx="5712664" cy="1695220"/>
            <a:chOff x="0" y="0"/>
            <a:chExt cx="2176253" cy="645798"/>
          </a:xfrm>
        </p:grpSpPr>
        <p:sp>
          <p:nvSpPr>
            <p:cNvPr id="3" name="Freeform 3"/>
            <p:cNvSpPr/>
            <p:nvPr/>
          </p:nvSpPr>
          <p:spPr>
            <a:xfrm>
              <a:off x="0" y="0"/>
              <a:ext cx="2176253" cy="645798"/>
            </a:xfrm>
            <a:custGeom>
              <a:avLst/>
              <a:gdLst/>
              <a:ahLst/>
              <a:cxnLst/>
              <a:rect l="l" t="t" r="r" b="b"/>
              <a:pathLst>
                <a:path w="2176253" h="645798">
                  <a:moveTo>
                    <a:pt x="47433" y="0"/>
                  </a:moveTo>
                  <a:lnTo>
                    <a:pt x="2128820" y="0"/>
                  </a:lnTo>
                  <a:cubicBezTo>
                    <a:pt x="2155017" y="0"/>
                    <a:pt x="2176253" y="21236"/>
                    <a:pt x="2176253" y="47433"/>
                  </a:cubicBezTo>
                  <a:lnTo>
                    <a:pt x="2176253" y="598365"/>
                  </a:lnTo>
                  <a:cubicBezTo>
                    <a:pt x="2176253" y="624562"/>
                    <a:pt x="2155017" y="645798"/>
                    <a:pt x="2128820" y="645798"/>
                  </a:cubicBezTo>
                  <a:lnTo>
                    <a:pt x="47433" y="645798"/>
                  </a:lnTo>
                  <a:cubicBezTo>
                    <a:pt x="34853" y="645798"/>
                    <a:pt x="22788" y="640801"/>
                    <a:pt x="13893" y="631905"/>
                  </a:cubicBezTo>
                  <a:cubicBezTo>
                    <a:pt x="4997" y="623010"/>
                    <a:pt x="0" y="610945"/>
                    <a:pt x="0" y="598365"/>
                  </a:cubicBezTo>
                  <a:lnTo>
                    <a:pt x="0" y="47433"/>
                  </a:lnTo>
                  <a:cubicBezTo>
                    <a:pt x="0" y="21236"/>
                    <a:pt x="21236" y="0"/>
                    <a:pt x="47433" y="0"/>
                  </a:cubicBezTo>
                  <a:close/>
                </a:path>
              </a:pathLst>
            </a:custGeom>
            <a:solidFill>
              <a:srgbClr val="0075B2">
                <a:alpha val="40000"/>
              </a:srgbClr>
            </a:solidFill>
          </p:spPr>
          <p:txBody>
            <a:bodyPr/>
            <a:lstStyle/>
            <a:p>
              <a:endParaRPr lang="en-US"/>
            </a:p>
          </p:txBody>
        </p:sp>
        <p:sp>
          <p:nvSpPr>
            <p:cNvPr id="4" name="TextBox 4"/>
            <p:cNvSpPr txBox="1"/>
            <p:nvPr/>
          </p:nvSpPr>
          <p:spPr>
            <a:xfrm>
              <a:off x="0" y="-28575"/>
              <a:ext cx="2176253" cy="674373"/>
            </a:xfrm>
            <a:prstGeom prst="rect">
              <a:avLst/>
            </a:prstGeom>
          </p:spPr>
          <p:txBody>
            <a:bodyPr lIns="47790" tIns="47790" rIns="47790" bIns="47790" rtlCol="0" anchor="ctr"/>
            <a:lstStyle/>
            <a:p>
              <a:pPr algn="ctr">
                <a:lnSpc>
                  <a:spcPts val="1843"/>
                </a:lnSpc>
              </a:pPr>
              <a:endParaRPr/>
            </a:p>
          </p:txBody>
        </p:sp>
      </p:grpSp>
      <p:grpSp>
        <p:nvGrpSpPr>
          <p:cNvPr id="5" name="Group 5"/>
          <p:cNvGrpSpPr/>
          <p:nvPr/>
        </p:nvGrpSpPr>
        <p:grpSpPr>
          <a:xfrm>
            <a:off x="477184" y="681878"/>
            <a:ext cx="6818032" cy="1135686"/>
            <a:chOff x="0" y="-28347"/>
            <a:chExt cx="9090709" cy="1514248"/>
          </a:xfrm>
        </p:grpSpPr>
        <p:sp>
          <p:nvSpPr>
            <p:cNvPr id="6" name="Freeform 6"/>
            <p:cNvSpPr/>
            <p:nvPr/>
          </p:nvSpPr>
          <p:spPr>
            <a:xfrm>
              <a:off x="0" y="0"/>
              <a:ext cx="9090709" cy="1485901"/>
            </a:xfrm>
            <a:custGeom>
              <a:avLst/>
              <a:gdLst/>
              <a:ahLst/>
              <a:cxnLst/>
              <a:rect l="l" t="t" r="r" b="b"/>
              <a:pathLst>
                <a:path w="9090709" h="1485901">
                  <a:moveTo>
                    <a:pt x="0" y="0"/>
                  </a:moveTo>
                  <a:lnTo>
                    <a:pt x="9090709" y="0"/>
                  </a:lnTo>
                  <a:lnTo>
                    <a:pt x="9090709" y="1485901"/>
                  </a:lnTo>
                  <a:lnTo>
                    <a:pt x="0" y="14859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276611" y="-28347"/>
              <a:ext cx="8537486" cy="1418769"/>
            </a:xfrm>
            <a:prstGeom prst="rect">
              <a:avLst/>
            </a:prstGeom>
          </p:spPr>
          <p:txBody>
            <a:bodyPr lIns="0" tIns="0" rIns="0" bIns="0" rtlCol="0" anchor="t">
              <a:spAutoFit/>
            </a:bodyPr>
            <a:lstStyle/>
            <a:p>
              <a:pPr algn="ctr">
                <a:lnSpc>
                  <a:spcPts val="8943"/>
                </a:lnSpc>
              </a:pPr>
              <a:r>
                <a:rPr lang="en-US" sz="6388">
                  <a:solidFill>
                    <a:srgbClr val="000000"/>
                  </a:solidFill>
                  <a:latin typeface="Anton"/>
                  <a:ea typeface="Anton"/>
                  <a:cs typeface="Anton"/>
                  <a:sym typeface="Anton"/>
                </a:rPr>
                <a:t>Introduction</a:t>
              </a:r>
            </a:p>
          </p:txBody>
        </p:sp>
      </p:grpSp>
      <p:sp>
        <p:nvSpPr>
          <p:cNvPr id="8" name="Freeform 8"/>
          <p:cNvSpPr/>
          <p:nvPr/>
        </p:nvSpPr>
        <p:spPr>
          <a:xfrm>
            <a:off x="0" y="7157442"/>
            <a:ext cx="2199708" cy="2123718"/>
          </a:xfrm>
          <a:custGeom>
            <a:avLst/>
            <a:gdLst/>
            <a:ahLst/>
            <a:cxnLst/>
            <a:rect l="l" t="t" r="r" b="b"/>
            <a:pathLst>
              <a:path w="2199708" h="2123718">
                <a:moveTo>
                  <a:pt x="0" y="0"/>
                </a:moveTo>
                <a:lnTo>
                  <a:pt x="2199708" y="0"/>
                </a:lnTo>
                <a:lnTo>
                  <a:pt x="2199708" y="2123718"/>
                </a:lnTo>
                <a:lnTo>
                  <a:pt x="0" y="21237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2899298" y="3055397"/>
            <a:ext cx="1973803" cy="1973803"/>
          </a:xfrm>
          <a:custGeom>
            <a:avLst/>
            <a:gdLst/>
            <a:ahLst/>
            <a:cxnLst/>
            <a:rect l="l" t="t" r="r" b="b"/>
            <a:pathLst>
              <a:path w="1973803" h="1973803">
                <a:moveTo>
                  <a:pt x="0" y="0"/>
                </a:moveTo>
                <a:lnTo>
                  <a:pt x="1973804" y="0"/>
                </a:lnTo>
                <a:lnTo>
                  <a:pt x="1973804" y="1973803"/>
                </a:lnTo>
                <a:lnTo>
                  <a:pt x="0" y="19738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777240" y="2040000"/>
            <a:ext cx="6217920" cy="1249680"/>
          </a:xfrm>
          <a:prstGeom prst="rect">
            <a:avLst/>
          </a:prstGeom>
        </p:spPr>
        <p:txBody>
          <a:bodyPr lIns="0" tIns="0" rIns="0" bIns="0" rtlCol="0" anchor="t">
            <a:spAutoFit/>
          </a:bodyPr>
          <a:lstStyle/>
          <a:p>
            <a:pPr algn="l">
              <a:lnSpc>
                <a:spcPts val="2520"/>
              </a:lnSpc>
            </a:pPr>
            <a:r>
              <a:rPr lang="en-US" sz="1800" spc="18">
                <a:solidFill>
                  <a:srgbClr val="000000"/>
                </a:solidFill>
                <a:latin typeface="Montserrat Classic"/>
                <a:ea typeface="Montserrat Classic"/>
                <a:cs typeface="Montserrat Classic"/>
                <a:sym typeface="Montserrat Classic"/>
              </a:rPr>
              <a:t>Welcome to FCPA’s event planning process! You probably want to begin as soon as possible, but here’s a few things to think over before you get started. </a:t>
            </a:r>
          </a:p>
        </p:txBody>
      </p:sp>
      <p:sp>
        <p:nvSpPr>
          <p:cNvPr id="11" name="TextBox 11"/>
          <p:cNvSpPr txBox="1"/>
          <p:nvPr/>
        </p:nvSpPr>
        <p:spPr>
          <a:xfrm>
            <a:off x="1719121" y="7128867"/>
            <a:ext cx="4662196" cy="1127616"/>
          </a:xfrm>
          <a:prstGeom prst="rect">
            <a:avLst/>
          </a:prstGeom>
        </p:spPr>
        <p:txBody>
          <a:bodyPr lIns="0" tIns="0" rIns="0" bIns="0" rtlCol="0" anchor="t">
            <a:spAutoFit/>
          </a:bodyPr>
          <a:lstStyle/>
          <a:p>
            <a:pPr algn="ctr">
              <a:lnSpc>
                <a:spcPts val="1755"/>
              </a:lnSpc>
            </a:pPr>
            <a:r>
              <a:rPr lang="en-US" sz="1253">
                <a:solidFill>
                  <a:srgbClr val="000000"/>
                </a:solidFill>
                <a:latin typeface="Montserrat Classic"/>
                <a:ea typeface="Montserrat Classic"/>
                <a:cs typeface="Montserrat Classic"/>
                <a:sym typeface="Montserrat Classic"/>
              </a:rPr>
              <a:t>To enrich quality of life for all members of the community through an enduring park system that provides a healthy environment, preserves natural and cultural heritage, offers inspiring recreational experiences, and promotes healthy lifestyles. To read more, go to the </a:t>
            </a:r>
            <a:r>
              <a:rPr lang="en-US" sz="1253" u="sng">
                <a:latin typeface="Montserrat Classic"/>
                <a:ea typeface="Montserrat Classic"/>
                <a:cs typeface="Montserrat Classic"/>
                <a:sym typeface="Montserrat Classic"/>
                <a:hlinkClick r:id="rId11" tooltip="https://www.fairfaxcounty.gov/parks/mission-vision-values#:~:text=Mission%20To%20enrich%20quality%20of%20life%20for%20all,offers%20inspiring%20recreational%20experiences%2C%20and%20promotes%20healthy%20lifestyles.">
                  <a:extLst>
                    <a:ext uri="{A12FA001-AC4F-418D-AE19-62706E023703}">
                      <ahyp:hlinkClr xmlns:ahyp="http://schemas.microsoft.com/office/drawing/2018/hyperlinkcolor" val="tx"/>
                    </a:ext>
                  </a:extLst>
                </a:hlinkClick>
              </a:rPr>
              <a:t>website</a:t>
            </a:r>
            <a:r>
              <a:rPr lang="en-US" sz="1253">
                <a:latin typeface="Montserrat Classic"/>
                <a:ea typeface="Montserrat Classic"/>
                <a:cs typeface="Montserrat Classic"/>
                <a:sym typeface="Montserrat Classic"/>
              </a:rPr>
              <a:t>. </a:t>
            </a:r>
          </a:p>
        </p:txBody>
      </p:sp>
      <p:sp>
        <p:nvSpPr>
          <p:cNvPr id="12" name="TextBox 12"/>
          <p:cNvSpPr txBox="1"/>
          <p:nvPr/>
        </p:nvSpPr>
        <p:spPr>
          <a:xfrm>
            <a:off x="2273734" y="6851169"/>
            <a:ext cx="3364905" cy="306273"/>
          </a:xfrm>
          <a:prstGeom prst="rect">
            <a:avLst/>
          </a:prstGeom>
        </p:spPr>
        <p:txBody>
          <a:bodyPr lIns="0" tIns="0" rIns="0" bIns="0" rtlCol="0" anchor="t">
            <a:spAutoFit/>
          </a:bodyPr>
          <a:lstStyle/>
          <a:p>
            <a:pPr algn="ctr">
              <a:lnSpc>
                <a:spcPts val="2543"/>
              </a:lnSpc>
            </a:pPr>
            <a:r>
              <a:rPr lang="en-US" sz="1817">
                <a:solidFill>
                  <a:srgbClr val="000000"/>
                </a:solidFill>
                <a:latin typeface="Montserrat Classic Bold"/>
                <a:ea typeface="Montserrat Classic Bold"/>
                <a:cs typeface="Montserrat Classic Bold"/>
                <a:sym typeface="Montserrat Classic Bold"/>
              </a:rPr>
              <a:t>FCPA’s Mission Statement</a:t>
            </a:r>
          </a:p>
        </p:txBody>
      </p:sp>
      <p:sp>
        <p:nvSpPr>
          <p:cNvPr id="13" name="TextBox 13"/>
          <p:cNvSpPr txBox="1"/>
          <p:nvPr/>
        </p:nvSpPr>
        <p:spPr>
          <a:xfrm>
            <a:off x="777240" y="5096685"/>
            <a:ext cx="6217920" cy="124968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01. </a:t>
            </a:r>
            <a:r>
              <a:rPr lang="en-US" sz="1800">
                <a:solidFill>
                  <a:srgbClr val="000000"/>
                </a:solidFill>
                <a:latin typeface="Montserrat Classic Bold"/>
                <a:ea typeface="Montserrat Classic Bold"/>
                <a:cs typeface="Montserrat Classic Bold"/>
                <a:sym typeface="Montserrat Classic Bold"/>
              </a:rPr>
              <a:t>Determine your event goals and objectives.</a:t>
            </a:r>
          </a:p>
          <a:p>
            <a:pPr algn="l">
              <a:lnSpc>
                <a:spcPts val="2520"/>
              </a:lnSpc>
            </a:pPr>
            <a:r>
              <a:rPr lang="en-US" sz="1800">
                <a:solidFill>
                  <a:srgbClr val="000000"/>
                </a:solidFill>
                <a:latin typeface="Montserrat Classic"/>
                <a:ea typeface="Montserrat Classic"/>
                <a:cs typeface="Montserrat Classic"/>
                <a:sym typeface="Montserrat Classic"/>
              </a:rPr>
              <a:t>Before you begin filling out forms, write down specific event goals. Outline how this event will contribute to FCPA’s broader mission and values. </a:t>
            </a:r>
          </a:p>
        </p:txBody>
      </p:sp>
      <p:sp>
        <p:nvSpPr>
          <p:cNvPr id="14" name="TextBox 14"/>
          <p:cNvSpPr txBox="1"/>
          <p:nvPr/>
        </p:nvSpPr>
        <p:spPr>
          <a:xfrm>
            <a:off x="1037954" y="9558811"/>
            <a:ext cx="5696492" cy="312578"/>
          </a:xfrm>
          <a:prstGeom prst="rect">
            <a:avLst/>
          </a:prstGeom>
        </p:spPr>
        <p:txBody>
          <a:bodyPr lIns="0" tIns="0" rIns="0" bIns="0" rtlCol="0" anchor="t">
            <a:spAutoFit/>
          </a:bodyPr>
          <a:lstStyle/>
          <a:p>
            <a:pPr algn="ctr">
              <a:lnSpc>
                <a:spcPts val="2703"/>
              </a:lnSpc>
              <a:spcBef>
                <a:spcPct val="0"/>
              </a:spcBef>
            </a:pPr>
            <a:r>
              <a:rPr lang="en-US" sz="1422" spc="227">
                <a:solidFill>
                  <a:srgbClr val="000000"/>
                </a:solidFill>
                <a:latin typeface="Montserrat Classic"/>
                <a:ea typeface="Montserrat Classic"/>
                <a:cs typeface="Montserrat Classic"/>
                <a:sym typeface="Montserrat Classic"/>
              </a:rPr>
              <a:t>Park Services | Fairfax County Park Authority | 3 </a:t>
            </a:r>
          </a:p>
        </p:txBody>
      </p:sp>
      <p:pic>
        <p:nvPicPr>
          <p:cNvPr id="52" name="Audio 51">
            <a:hlinkClick r:id="" action="ppaction://media"/>
            <a:extLst>
              <a:ext uri="{FF2B5EF4-FFF2-40B4-BE49-F238E27FC236}">
                <a16:creationId xmlns:a16="http://schemas.microsoft.com/office/drawing/2014/main" id="{96DB36D2-1A04-AD88-8D6F-5B1A1ECD3E10}"/>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332500" t="-332500" r="-332500" b="-332500"/>
          <a:stretch>
            <a:fillRect/>
          </a:stretch>
        </p:blipFill>
        <p:spPr>
          <a:xfrm>
            <a:off x="6129356" y="8549240"/>
            <a:ext cx="2331720" cy="2331720"/>
          </a:xfrm>
          <a:prstGeom prst="ellipse">
            <a:avLst/>
          </a:prstGeom>
        </p:spPr>
      </p:pic>
      <mc:AlternateContent xmlns:mc="http://schemas.openxmlformats.org/markup-compatibility/2006">
        <mc:Choice xmlns:p14="http://schemas.microsoft.com/office/powerpoint/2010/main" Requires="p14">
          <p:contentPart p14:bwMode="auto" r:id="rId13">
            <p14:nvContentPartPr>
              <p14:cNvPr id="36" name="Ink 35">
                <a:extLst>
                  <a:ext uri="{FF2B5EF4-FFF2-40B4-BE49-F238E27FC236}">
                    <a16:creationId xmlns:a16="http://schemas.microsoft.com/office/drawing/2014/main" id="{826C1718-8A55-1610-6B98-6759ABDA7728}"/>
                  </a:ext>
                </a:extLst>
              </p14:cNvPr>
              <p14:cNvContentPartPr/>
              <p14:nvPr/>
            </p14:nvContentPartPr>
            <p14:xfrm>
              <a:off x="6033600" y="8065800"/>
              <a:ext cx="107280" cy="93960"/>
            </p14:xfrm>
          </p:contentPart>
        </mc:Choice>
        <mc:Fallback>
          <p:pic>
            <p:nvPicPr>
              <p:cNvPr id="36" name="Ink 35">
                <a:extLst>
                  <a:ext uri="{FF2B5EF4-FFF2-40B4-BE49-F238E27FC236}">
                    <a16:creationId xmlns:a16="http://schemas.microsoft.com/office/drawing/2014/main" id="{826C1718-8A55-1610-6B98-6759ABDA7728}"/>
                  </a:ext>
                </a:extLst>
              </p:cNvPr>
              <p:cNvPicPr/>
              <p:nvPr/>
            </p:nvPicPr>
            <p:blipFill>
              <a:blip r:embed="rId14"/>
              <a:stretch>
                <a:fillRect/>
              </a:stretch>
            </p:blipFill>
            <p:spPr>
              <a:xfrm>
                <a:off x="6024240" y="8056440"/>
                <a:ext cx="126000" cy="112680"/>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Tm="19815"/>
    </mc:Choice>
    <mc:Fallback>
      <p:transition spd="slow" advTm="19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extLst>
    <p:ext uri="{3A86A75C-4F4B-4683-9AE1-C65F6400EC91}">
      <p14:laserTraceLst xmlns:p14="http://schemas.microsoft.com/office/powerpoint/2010/main">
        <p14:tracePtLst>
          <p14:tracePt t="17008" x="6554788" y="8332788"/>
          <p14:tracePt t="17015" x="6167438" y="8493125"/>
          <p14:tracePt t="17033" x="4843463" y="8761413"/>
          <p14:tracePt t="17047" x="4508500" y="8828088"/>
          <p14:tracePt t="17049" x="4200525" y="8828088"/>
          <p14:tracePt t="17062" x="3692525" y="8828088"/>
          <p14:tracePt t="17068" x="3478213" y="8855075"/>
          <p14:tracePt t="17074" x="3330575" y="8867775"/>
          <p14:tracePt t="17079" x="3209925" y="8867775"/>
          <p14:tracePt t="17097" x="3103563" y="8907463"/>
          <p14:tracePt t="17114" x="3049588" y="8948738"/>
          <p14:tracePt t="17131" x="3022600" y="8961438"/>
          <p14:tracePt t="17136" x="3022600" y="8975725"/>
          <p14:tracePt t="17201" x="3036888" y="8975725"/>
          <p14:tracePt t="17204" x="3063875" y="8975725"/>
          <p14:tracePt t="17212" x="3090863" y="8975725"/>
          <p14:tracePt t="17220" x="3103563" y="8975725"/>
          <p14:tracePt t="17230" x="3116263" y="8961438"/>
          <p14:tracePt t="17233" x="3130550" y="8961438"/>
          <p14:tracePt t="17247" x="3143250" y="8921750"/>
          <p14:tracePt t="17249" x="3170238" y="8882063"/>
          <p14:tracePt t="17264" x="3224213" y="8813800"/>
          <p14:tracePt t="17266" x="3263900" y="8747125"/>
          <p14:tracePt t="17280" x="3317875" y="8653463"/>
          <p14:tracePt t="17297" x="3344863" y="8626475"/>
          <p14:tracePt t="17315" x="3478213" y="8532813"/>
          <p14:tracePt t="17330" x="3571875" y="8480425"/>
          <p14:tracePt t="17349" x="3732213" y="8399463"/>
          <p14:tracePt t="17365" x="3879850" y="8320088"/>
          <p14:tracePt t="17384" x="4106863" y="8239125"/>
          <p14:tracePt t="17402" x="4213225" y="8199438"/>
          <p14:tracePt t="17406" x="4254500" y="8199438"/>
          <p14:tracePt t="17415" x="4294188" y="8199438"/>
          <p14:tracePt t="17432" x="4333875" y="8199438"/>
          <p14:tracePt t="17434" x="4348163" y="8212138"/>
          <p14:tracePt t="17437" x="4375150" y="8212138"/>
          <p14:tracePt t="17447" x="4387850" y="8212138"/>
          <p14:tracePt t="17463" x="4414838" y="8226425"/>
          <p14:tracePt t="17466" x="4427538" y="8239125"/>
          <p14:tracePt t="17480" x="4481513" y="8239125"/>
          <p14:tracePt t="17496" x="4521200" y="8239125"/>
          <p14:tracePt t="17500" x="4562475" y="8239125"/>
          <p14:tracePt t="17514" x="4602163" y="8266113"/>
          <p14:tracePt t="17517" x="4629150" y="8278813"/>
          <p14:tracePt t="17533" x="4735513" y="8293100"/>
          <p14:tracePt t="17548" x="4789488" y="8293100"/>
          <p14:tracePt t="17552" x="4829175" y="8293100"/>
          <p14:tracePt t="17565" x="4922838" y="8320088"/>
          <p14:tracePt t="17568" x="4976813" y="8320088"/>
          <p14:tracePt t="17579" x="5016500" y="8320088"/>
          <p14:tracePt t="17581" x="5070475" y="8320088"/>
          <p14:tracePt t="17598" x="5164138" y="8332788"/>
          <p14:tracePt t="17617" x="5337175" y="8372475"/>
          <p14:tracePt t="17632" x="5403850" y="8399463"/>
          <p14:tracePt t="17634" x="5430838" y="8399463"/>
          <p14:tracePt t="17649" x="5484813" y="8426450"/>
          <p14:tracePt t="17652" x="5497513" y="8426450"/>
          <p14:tracePt t="17666" x="5524500" y="8426450"/>
          <p14:tracePt t="17682" x="5578475" y="8426450"/>
          <p14:tracePt t="17685" x="5605463" y="8426450"/>
          <p14:tracePt t="17698" x="5672138" y="8426450"/>
          <p14:tracePt t="17715" x="5753100" y="8426450"/>
          <p14:tracePt t="17730" x="5792788" y="8426450"/>
          <p14:tracePt t="17733" x="5832475" y="8426450"/>
          <p14:tracePt t="17747" x="5846763" y="8426450"/>
          <p14:tracePt t="17749" x="5859463" y="8426450"/>
          <p14:tracePt t="17763" x="5886450" y="8426450"/>
          <p14:tracePt t="17781" x="5926138" y="8426450"/>
          <p14:tracePt t="17797" x="5953125" y="8426450"/>
          <p14:tracePt t="17815" x="5980113" y="8426450"/>
          <p14:tracePt t="17832" x="5992813" y="8426450"/>
          <p14:tracePt t="17836" x="6007100" y="8426450"/>
          <p14:tracePt t="17865" x="6034088" y="8426450"/>
          <p14:tracePt t="17871" x="6046788" y="8426450"/>
          <p14:tracePt t="17904" x="6059488" y="8426450"/>
          <p14:tracePt t="17919" x="6073775" y="8426450"/>
          <p14:tracePt t="17931" x="6086475" y="8426450"/>
          <p14:tracePt t="17942" x="6100763" y="8426450"/>
          <p14:tracePt t="17949" x="6113463" y="8426450"/>
          <p14:tracePt t="17964" x="6126163" y="8426450"/>
          <p14:tracePt t="17968" x="6153150" y="8426450"/>
          <p14:tracePt t="17981" x="6167438" y="8426450"/>
          <p14:tracePt t="18001" x="6180138" y="8440738"/>
          <p14:tracePt t="18021" x="6194425" y="8440738"/>
          <p14:tracePt t="18041" x="6207125" y="8440738"/>
          <p14:tracePt t="18049" x="6219825" y="8440738"/>
          <p14:tracePt t="18065" x="6234113" y="8453438"/>
          <p14:tracePt t="18069" x="6261100" y="8453438"/>
          <p14:tracePt t="18151" x="6234113" y="8399463"/>
          <p14:tracePt t="18161" x="6234113" y="8359775"/>
          <p14:tracePt t="18169" x="6219825" y="8359775"/>
          <p14:tracePt t="18181" x="6207125" y="8347075"/>
          <p14:tracePt t="18522" x="6207125" y="8132763"/>
          <p14:tracePt t="18532" x="6207125" y="7477125"/>
          <p14:tracePt t="18536" x="6207125" y="6902450"/>
          <p14:tracePt t="18547" x="6207125" y="6540500"/>
          <p14:tracePt t="18551" x="6153150" y="5576888"/>
          <p14:tracePt t="18564" x="6100763" y="5162550"/>
          <p14:tracePt t="18567" x="6034088" y="4681538"/>
          <p14:tracePt t="18582" x="5859463" y="3022600"/>
          <p14:tracePt t="18585" x="5792788" y="2541588"/>
          <p14:tracePt t="18597" x="5659438" y="103028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FF1"/>
        </a:solidFill>
        <a:effectLst/>
      </p:bgPr>
    </p:bg>
    <p:spTree>
      <p:nvGrpSpPr>
        <p:cNvPr id="1" name=""/>
        <p:cNvGrpSpPr/>
        <p:nvPr/>
      </p:nvGrpSpPr>
      <p:grpSpPr>
        <a:xfrm>
          <a:off x="0" y="0"/>
          <a:ext cx="0" cy="0"/>
          <a:chOff x="0" y="0"/>
          <a:chExt cx="0" cy="0"/>
        </a:xfrm>
      </p:grpSpPr>
      <p:grpSp>
        <p:nvGrpSpPr>
          <p:cNvPr id="2" name="Group 2"/>
          <p:cNvGrpSpPr/>
          <p:nvPr/>
        </p:nvGrpSpPr>
        <p:grpSpPr>
          <a:xfrm>
            <a:off x="477184" y="755980"/>
            <a:ext cx="6818032" cy="1135686"/>
            <a:chOff x="0" y="-28347"/>
            <a:chExt cx="9090709" cy="1514248"/>
          </a:xfrm>
        </p:grpSpPr>
        <p:sp>
          <p:nvSpPr>
            <p:cNvPr id="3" name="Freeform 3"/>
            <p:cNvSpPr/>
            <p:nvPr/>
          </p:nvSpPr>
          <p:spPr>
            <a:xfrm>
              <a:off x="0" y="0"/>
              <a:ext cx="9090709" cy="1485901"/>
            </a:xfrm>
            <a:custGeom>
              <a:avLst/>
              <a:gdLst/>
              <a:ahLst/>
              <a:cxnLst/>
              <a:rect l="l" t="t" r="r" b="b"/>
              <a:pathLst>
                <a:path w="9090709" h="1485901">
                  <a:moveTo>
                    <a:pt x="0" y="0"/>
                  </a:moveTo>
                  <a:lnTo>
                    <a:pt x="9090709" y="0"/>
                  </a:lnTo>
                  <a:lnTo>
                    <a:pt x="9090709" y="1485901"/>
                  </a:lnTo>
                  <a:lnTo>
                    <a:pt x="0" y="14859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76611" y="-28347"/>
              <a:ext cx="8537486" cy="1418769"/>
            </a:xfrm>
            <a:prstGeom prst="rect">
              <a:avLst/>
            </a:prstGeom>
          </p:spPr>
          <p:txBody>
            <a:bodyPr lIns="0" tIns="0" rIns="0" bIns="0" rtlCol="0" anchor="t">
              <a:spAutoFit/>
            </a:bodyPr>
            <a:lstStyle/>
            <a:p>
              <a:pPr algn="ctr">
                <a:lnSpc>
                  <a:spcPts val="8943"/>
                </a:lnSpc>
              </a:pPr>
              <a:r>
                <a:rPr lang="en-US" sz="6388">
                  <a:solidFill>
                    <a:srgbClr val="000000"/>
                  </a:solidFill>
                  <a:latin typeface="Anton"/>
                  <a:ea typeface="Anton"/>
                  <a:cs typeface="Anton"/>
                  <a:sym typeface="Anton"/>
                </a:rPr>
                <a:t>6-4 Months Out</a:t>
              </a:r>
            </a:p>
          </p:txBody>
        </p:sp>
      </p:grpSp>
      <p:grpSp>
        <p:nvGrpSpPr>
          <p:cNvPr id="5" name="Group 5"/>
          <p:cNvGrpSpPr/>
          <p:nvPr/>
        </p:nvGrpSpPr>
        <p:grpSpPr>
          <a:xfrm>
            <a:off x="1029868" y="5002349"/>
            <a:ext cx="5712664" cy="1599970"/>
            <a:chOff x="0" y="0"/>
            <a:chExt cx="2176253" cy="609512"/>
          </a:xfrm>
        </p:grpSpPr>
        <p:sp>
          <p:nvSpPr>
            <p:cNvPr id="6" name="Freeform 6"/>
            <p:cNvSpPr/>
            <p:nvPr/>
          </p:nvSpPr>
          <p:spPr>
            <a:xfrm>
              <a:off x="0" y="0"/>
              <a:ext cx="2176253" cy="609512"/>
            </a:xfrm>
            <a:custGeom>
              <a:avLst/>
              <a:gdLst/>
              <a:ahLst/>
              <a:cxnLst/>
              <a:rect l="l" t="t" r="r" b="b"/>
              <a:pathLst>
                <a:path w="2176253" h="609512">
                  <a:moveTo>
                    <a:pt x="47433" y="0"/>
                  </a:moveTo>
                  <a:lnTo>
                    <a:pt x="2128820" y="0"/>
                  </a:lnTo>
                  <a:cubicBezTo>
                    <a:pt x="2155017" y="0"/>
                    <a:pt x="2176253" y="21236"/>
                    <a:pt x="2176253" y="47433"/>
                  </a:cubicBezTo>
                  <a:lnTo>
                    <a:pt x="2176253" y="562080"/>
                  </a:lnTo>
                  <a:cubicBezTo>
                    <a:pt x="2176253" y="588276"/>
                    <a:pt x="2155017" y="609512"/>
                    <a:pt x="2128820" y="609512"/>
                  </a:cubicBezTo>
                  <a:lnTo>
                    <a:pt x="47433" y="609512"/>
                  </a:lnTo>
                  <a:cubicBezTo>
                    <a:pt x="34853" y="609512"/>
                    <a:pt x="22788" y="604515"/>
                    <a:pt x="13893" y="595620"/>
                  </a:cubicBezTo>
                  <a:cubicBezTo>
                    <a:pt x="4997" y="586724"/>
                    <a:pt x="0" y="574660"/>
                    <a:pt x="0" y="562080"/>
                  </a:cubicBezTo>
                  <a:lnTo>
                    <a:pt x="0" y="47433"/>
                  </a:lnTo>
                  <a:cubicBezTo>
                    <a:pt x="0" y="21236"/>
                    <a:pt x="21236" y="0"/>
                    <a:pt x="47433" y="0"/>
                  </a:cubicBezTo>
                  <a:close/>
                </a:path>
              </a:pathLst>
            </a:custGeom>
            <a:solidFill>
              <a:srgbClr val="0075B2">
                <a:alpha val="40000"/>
              </a:srgbClr>
            </a:solidFill>
          </p:spPr>
          <p:txBody>
            <a:bodyPr/>
            <a:lstStyle/>
            <a:p>
              <a:endParaRPr lang="en-US"/>
            </a:p>
          </p:txBody>
        </p:sp>
        <p:sp>
          <p:nvSpPr>
            <p:cNvPr id="7" name="TextBox 7"/>
            <p:cNvSpPr txBox="1"/>
            <p:nvPr/>
          </p:nvSpPr>
          <p:spPr>
            <a:xfrm>
              <a:off x="0" y="-28575"/>
              <a:ext cx="2176253" cy="638087"/>
            </a:xfrm>
            <a:prstGeom prst="rect">
              <a:avLst/>
            </a:prstGeom>
          </p:spPr>
          <p:txBody>
            <a:bodyPr lIns="47790" tIns="47790" rIns="47790" bIns="47790" rtlCol="0" anchor="ctr"/>
            <a:lstStyle/>
            <a:p>
              <a:pPr algn="ctr">
                <a:lnSpc>
                  <a:spcPts val="1843"/>
                </a:lnSpc>
              </a:pPr>
              <a:endParaRPr/>
            </a:p>
          </p:txBody>
        </p:sp>
      </p:grpSp>
      <p:sp>
        <p:nvSpPr>
          <p:cNvPr id="8" name="Freeform 8"/>
          <p:cNvSpPr/>
          <p:nvPr/>
        </p:nvSpPr>
        <p:spPr>
          <a:xfrm>
            <a:off x="5821531" y="5450134"/>
            <a:ext cx="1950869" cy="1408173"/>
          </a:xfrm>
          <a:custGeom>
            <a:avLst/>
            <a:gdLst/>
            <a:ahLst/>
            <a:cxnLst/>
            <a:rect l="l" t="t" r="r" b="b"/>
            <a:pathLst>
              <a:path w="1950869" h="1408173">
                <a:moveTo>
                  <a:pt x="0" y="0"/>
                </a:moveTo>
                <a:lnTo>
                  <a:pt x="1950869" y="0"/>
                </a:lnTo>
                <a:lnTo>
                  <a:pt x="1950869" y="1408172"/>
                </a:lnTo>
                <a:lnTo>
                  <a:pt x="0" y="14081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1"/>
          <p:cNvSpPr txBox="1"/>
          <p:nvPr/>
        </p:nvSpPr>
        <p:spPr>
          <a:xfrm>
            <a:off x="777239" y="3474391"/>
            <a:ext cx="6217920" cy="124968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02.</a:t>
            </a:r>
            <a:r>
              <a:rPr lang="en-US" sz="1800">
                <a:solidFill>
                  <a:srgbClr val="000000"/>
                </a:solidFill>
                <a:latin typeface="Montserrat Classic"/>
                <a:ea typeface="Montserrat Classic"/>
                <a:cs typeface="Montserrat Classic"/>
                <a:sym typeface="Montserrat Classic"/>
              </a:rPr>
              <a:t> </a:t>
            </a:r>
            <a:r>
              <a:rPr lang="en-US" sz="1800">
                <a:solidFill>
                  <a:srgbClr val="000000"/>
                </a:solidFill>
                <a:latin typeface="Montserrat Classic Bold"/>
                <a:ea typeface="Montserrat Classic Bold"/>
                <a:cs typeface="Montserrat Classic Bold"/>
                <a:sym typeface="Montserrat Classic Bold"/>
              </a:rPr>
              <a:t>Identify your planning team.</a:t>
            </a:r>
            <a:r>
              <a:rPr lang="en-US" sz="1800">
                <a:solidFill>
                  <a:srgbClr val="000000"/>
                </a:solidFill>
                <a:latin typeface="Montserrat Classic"/>
                <a:ea typeface="Montserrat Classic"/>
                <a:cs typeface="Montserrat Classic"/>
                <a:sym typeface="Montserrat Classic"/>
              </a:rPr>
              <a:t> </a:t>
            </a:r>
          </a:p>
          <a:p>
            <a:pPr algn="l">
              <a:lnSpc>
                <a:spcPts val="2520"/>
              </a:lnSpc>
            </a:pPr>
            <a:r>
              <a:rPr lang="en-US" sz="1800">
                <a:solidFill>
                  <a:srgbClr val="000000"/>
                </a:solidFill>
                <a:latin typeface="Montserrat Classic"/>
                <a:ea typeface="Montserrat Classic"/>
                <a:cs typeface="Montserrat Classic"/>
                <a:sym typeface="Montserrat Classic"/>
              </a:rPr>
              <a:t>Who needs to be there during the planning process? Who’s going to be the primary contact for the event? Who on your team is going to be at the event?  </a:t>
            </a:r>
          </a:p>
        </p:txBody>
      </p:sp>
      <p:sp>
        <p:nvSpPr>
          <p:cNvPr id="12" name="TextBox 12"/>
          <p:cNvSpPr txBox="1"/>
          <p:nvPr/>
        </p:nvSpPr>
        <p:spPr>
          <a:xfrm>
            <a:off x="777239" y="6640419"/>
            <a:ext cx="6217920" cy="1247008"/>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03.</a:t>
            </a:r>
            <a:r>
              <a:rPr lang="en-US" sz="1800">
                <a:solidFill>
                  <a:srgbClr val="000000"/>
                </a:solidFill>
                <a:latin typeface="Montserrat Classic"/>
                <a:ea typeface="Montserrat Classic"/>
                <a:cs typeface="Montserrat Classic"/>
                <a:sym typeface="Montserrat Classic"/>
              </a:rPr>
              <a:t> </a:t>
            </a:r>
            <a:r>
              <a:rPr lang="en-US" sz="1800">
                <a:solidFill>
                  <a:srgbClr val="000000"/>
                </a:solidFill>
                <a:latin typeface="Montserrat Classic Bold"/>
                <a:ea typeface="Montserrat Classic Bold"/>
                <a:cs typeface="Montserrat Classic Bold"/>
                <a:sym typeface="Montserrat Classic Bold"/>
              </a:rPr>
              <a:t>Create an estimated budget. </a:t>
            </a:r>
          </a:p>
          <a:p>
            <a:pPr algn="l">
              <a:lnSpc>
                <a:spcPts val="2520"/>
              </a:lnSpc>
            </a:pPr>
            <a:r>
              <a:rPr lang="en-US" sz="1800">
                <a:solidFill>
                  <a:srgbClr val="000000"/>
                </a:solidFill>
                <a:latin typeface="Montserrat Classic"/>
                <a:ea typeface="Montserrat Classic"/>
                <a:cs typeface="Montserrat Classic"/>
                <a:sym typeface="Montserrat Classic"/>
              </a:rPr>
              <a:t>Consider all items needed. Check in with your manager to see how much money you are able to use for your event. </a:t>
            </a:r>
          </a:p>
        </p:txBody>
      </p:sp>
      <p:sp>
        <p:nvSpPr>
          <p:cNvPr id="13" name="TextBox 13"/>
          <p:cNvSpPr txBox="1"/>
          <p:nvPr/>
        </p:nvSpPr>
        <p:spPr>
          <a:xfrm>
            <a:off x="777240" y="2149702"/>
            <a:ext cx="6217920" cy="124968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01. </a:t>
            </a:r>
            <a:r>
              <a:rPr lang="en-US" sz="1800">
                <a:solidFill>
                  <a:srgbClr val="000000"/>
                </a:solidFill>
                <a:latin typeface="Montserrat Classic Bold"/>
                <a:ea typeface="Montserrat Classic Bold"/>
                <a:cs typeface="Montserrat Classic Bold"/>
                <a:sym typeface="Montserrat Classic Bold"/>
              </a:rPr>
              <a:t>Establish your target audience. </a:t>
            </a:r>
          </a:p>
          <a:p>
            <a:pPr algn="l">
              <a:lnSpc>
                <a:spcPts val="2520"/>
              </a:lnSpc>
            </a:pPr>
            <a:r>
              <a:rPr lang="en-US" sz="1800">
                <a:solidFill>
                  <a:srgbClr val="000000"/>
                </a:solidFill>
                <a:latin typeface="Montserrat Classic"/>
                <a:ea typeface="Montserrat Classic"/>
                <a:cs typeface="Montserrat Classic"/>
                <a:sym typeface="Montserrat Classic"/>
              </a:rPr>
              <a:t>Is this event for county residents? Fairfax County staff? Have you had this event in the past? Can you estimate the size of your audience? </a:t>
            </a:r>
          </a:p>
        </p:txBody>
      </p:sp>
      <p:sp>
        <p:nvSpPr>
          <p:cNvPr id="15" name="TextBox 15"/>
          <p:cNvSpPr txBox="1"/>
          <p:nvPr/>
        </p:nvSpPr>
        <p:spPr>
          <a:xfrm>
            <a:off x="1032590" y="9624753"/>
            <a:ext cx="5707221" cy="312578"/>
          </a:xfrm>
          <a:prstGeom prst="rect">
            <a:avLst/>
          </a:prstGeom>
        </p:spPr>
        <p:txBody>
          <a:bodyPr lIns="0" tIns="0" rIns="0" bIns="0" rtlCol="0" anchor="t">
            <a:spAutoFit/>
          </a:bodyPr>
          <a:lstStyle/>
          <a:p>
            <a:pPr algn="ctr">
              <a:lnSpc>
                <a:spcPts val="2703"/>
              </a:lnSpc>
              <a:spcBef>
                <a:spcPct val="0"/>
              </a:spcBef>
            </a:pPr>
            <a:r>
              <a:rPr lang="en-US" sz="1422" spc="227">
                <a:solidFill>
                  <a:srgbClr val="000000"/>
                </a:solidFill>
                <a:latin typeface="Montserrat Classic"/>
                <a:ea typeface="Montserrat Classic"/>
                <a:cs typeface="Montserrat Classic"/>
                <a:sym typeface="Montserrat Classic"/>
              </a:rPr>
              <a:t>Park Services | Fairfax County Park Authority | 4 </a:t>
            </a:r>
          </a:p>
        </p:txBody>
      </p:sp>
      <p:grpSp>
        <p:nvGrpSpPr>
          <p:cNvPr id="23" name="Group 22">
            <a:extLst>
              <a:ext uri="{FF2B5EF4-FFF2-40B4-BE49-F238E27FC236}">
                <a16:creationId xmlns:a16="http://schemas.microsoft.com/office/drawing/2014/main" id="{EDCEF785-D1A2-E421-AECE-68488B6A0FE4}"/>
              </a:ext>
            </a:extLst>
          </p:cNvPr>
          <p:cNvGrpSpPr/>
          <p:nvPr/>
        </p:nvGrpSpPr>
        <p:grpSpPr>
          <a:xfrm>
            <a:off x="1396525" y="5143861"/>
            <a:ext cx="4474129" cy="1067539"/>
            <a:chOff x="1396525" y="5143861"/>
            <a:chExt cx="4474129" cy="1067539"/>
          </a:xfrm>
        </p:grpSpPr>
        <p:sp>
          <p:nvSpPr>
            <p:cNvPr id="14" name="TextBox 14"/>
            <p:cNvSpPr txBox="1"/>
            <p:nvPr/>
          </p:nvSpPr>
          <p:spPr>
            <a:xfrm>
              <a:off x="1396525" y="5143861"/>
              <a:ext cx="3364905" cy="306273"/>
            </a:xfrm>
            <a:prstGeom prst="rect">
              <a:avLst/>
            </a:prstGeom>
          </p:spPr>
          <p:txBody>
            <a:bodyPr lIns="0" tIns="0" rIns="0" bIns="0" rtlCol="0" anchor="t">
              <a:spAutoFit/>
            </a:bodyPr>
            <a:lstStyle/>
            <a:p>
              <a:pPr algn="l">
                <a:lnSpc>
                  <a:spcPts val="2543"/>
                </a:lnSpc>
              </a:pPr>
              <a:r>
                <a:rPr lang="en-US" sz="1817">
                  <a:solidFill>
                    <a:srgbClr val="000000"/>
                  </a:solidFill>
                  <a:latin typeface="Montserrat Classic Bold"/>
                  <a:ea typeface="Montserrat Classic Bold"/>
                  <a:cs typeface="Montserrat Classic Bold"/>
                  <a:sym typeface="Montserrat Classic Bold"/>
                </a:rPr>
                <a:t>NOTE:</a:t>
              </a:r>
            </a:p>
          </p:txBody>
        </p:sp>
        <p:sp>
          <p:nvSpPr>
            <p:cNvPr id="16" name="TextBox 16"/>
            <p:cNvSpPr txBox="1"/>
            <p:nvPr/>
          </p:nvSpPr>
          <p:spPr>
            <a:xfrm>
              <a:off x="1396525" y="5412034"/>
              <a:ext cx="4474129" cy="799366"/>
            </a:xfrm>
            <a:prstGeom prst="rect">
              <a:avLst/>
            </a:prstGeom>
          </p:spPr>
          <p:txBody>
            <a:bodyPr lIns="0" tIns="0" rIns="0" bIns="0" rtlCol="0" anchor="t">
              <a:spAutoFit/>
            </a:bodyPr>
            <a:lstStyle/>
            <a:p>
              <a:pPr algn="l">
                <a:lnSpc>
                  <a:spcPts val="2140"/>
                </a:lnSpc>
              </a:pPr>
              <a:r>
                <a:rPr lang="en-US" sz="1528">
                  <a:solidFill>
                    <a:srgbClr val="000000"/>
                  </a:solidFill>
                  <a:latin typeface="Montserrat Classic"/>
                  <a:ea typeface="Montserrat Classic"/>
                  <a:cs typeface="Montserrat Classic"/>
                  <a:sym typeface="Montserrat Classic"/>
                </a:rPr>
                <a:t>Make sure you have enough team members at the event. You should have enough people to help with set up and take down of the event. </a:t>
              </a:r>
            </a:p>
          </p:txBody>
        </p:sp>
      </p:grpSp>
      <p:pic>
        <p:nvPicPr>
          <p:cNvPr id="55" name="Audio 54">
            <a:hlinkClick r:id="" action="ppaction://media"/>
            <a:extLst>
              <a:ext uri="{FF2B5EF4-FFF2-40B4-BE49-F238E27FC236}">
                <a16:creationId xmlns:a16="http://schemas.microsoft.com/office/drawing/2014/main" id="{85DD7AA7-96F6-4B24-797D-0D0B4CA0C20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32500" t="-332500" r="-332500" b="-332500"/>
          <a:stretch>
            <a:fillRect/>
          </a:stretch>
        </p:blipFill>
        <p:spPr>
          <a:xfrm>
            <a:off x="6129356" y="8615182"/>
            <a:ext cx="2331720" cy="2331720"/>
          </a:xfrm>
          <a:prstGeom prst="ellipse">
            <a:avLst/>
          </a:prstGeom>
        </p:spPr>
      </p:pic>
      <p:sp>
        <p:nvSpPr>
          <p:cNvPr id="22" name="TextBox 12">
            <a:extLst>
              <a:ext uri="{FF2B5EF4-FFF2-40B4-BE49-F238E27FC236}">
                <a16:creationId xmlns:a16="http://schemas.microsoft.com/office/drawing/2014/main" id="{46C350FD-253D-CD63-BEA9-24BC21961D8D}"/>
              </a:ext>
            </a:extLst>
          </p:cNvPr>
          <p:cNvSpPr txBox="1"/>
          <p:nvPr/>
        </p:nvSpPr>
        <p:spPr>
          <a:xfrm>
            <a:off x="777239" y="7962511"/>
            <a:ext cx="6217920" cy="1567609"/>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04.</a:t>
            </a:r>
            <a:r>
              <a:rPr lang="en-US" sz="1800">
                <a:solidFill>
                  <a:srgbClr val="000000"/>
                </a:solidFill>
                <a:latin typeface="Montserrat Classic"/>
                <a:ea typeface="Montserrat Classic"/>
                <a:cs typeface="Montserrat Classic"/>
                <a:sym typeface="Montserrat Classic"/>
              </a:rPr>
              <a:t> </a:t>
            </a:r>
            <a:r>
              <a:rPr lang="en-US">
                <a:solidFill>
                  <a:srgbClr val="000000"/>
                </a:solidFill>
                <a:latin typeface="Montserrat Classic Bold"/>
                <a:ea typeface="Montserrat Classic"/>
                <a:cs typeface="Montserrat Classic"/>
                <a:sym typeface="Montserrat Classic Bold"/>
              </a:rPr>
              <a:t>Send out requests to MarComm. </a:t>
            </a:r>
          </a:p>
          <a:p>
            <a:pPr algn="l">
              <a:lnSpc>
                <a:spcPts val="2520"/>
              </a:lnSpc>
            </a:pPr>
            <a:r>
              <a:rPr lang="en-US">
                <a:solidFill>
                  <a:srgbClr val="000000"/>
                </a:solidFill>
                <a:latin typeface="Montserrat Classic"/>
                <a:ea typeface="Montserrat Classic Bold"/>
                <a:cs typeface="Montserrat Classic Bold"/>
                <a:sym typeface="Montserrat Classic Bold"/>
              </a:rPr>
              <a:t>If you require any marketing support for your event such as fliers, photographers, and/or ads in </a:t>
            </a:r>
            <a:r>
              <a:rPr lang="en-US" err="1">
                <a:solidFill>
                  <a:srgbClr val="000000"/>
                </a:solidFill>
                <a:latin typeface="Montserrat Classic"/>
                <a:ea typeface="Montserrat Classic Bold"/>
                <a:cs typeface="Montserrat Classic Bold"/>
                <a:sym typeface="Montserrat Classic Bold"/>
              </a:rPr>
              <a:t>Parktakes</a:t>
            </a:r>
            <a:r>
              <a:rPr lang="en-US">
                <a:solidFill>
                  <a:srgbClr val="000000"/>
                </a:solidFill>
                <a:latin typeface="Montserrat Classic"/>
                <a:ea typeface="Montserrat Classic Bold"/>
                <a:cs typeface="Montserrat Classic Bold"/>
                <a:sym typeface="Montserrat Classic Bold"/>
              </a:rPr>
              <a:t>, submit a request form to </a:t>
            </a:r>
            <a:r>
              <a:rPr lang="en-US">
                <a:solidFill>
                  <a:srgbClr val="000000"/>
                </a:solidFill>
                <a:latin typeface="Montserrat Classic"/>
                <a:ea typeface="Montserrat Classic Bold"/>
                <a:cs typeface="Montserrat Classic Bold"/>
                <a:sym typeface="Montserrat Classic Bold"/>
                <a:hlinkClick r:id="rId10"/>
              </a:rPr>
              <a:t>MarComm</a:t>
            </a:r>
            <a:r>
              <a:rPr lang="en-US">
                <a:solidFill>
                  <a:srgbClr val="000000"/>
                </a:solidFill>
                <a:latin typeface="Montserrat Classic"/>
                <a:ea typeface="Montserrat Classic Bold"/>
                <a:cs typeface="Montserrat Classic Bold"/>
                <a:sym typeface="Montserrat Classic Bold"/>
              </a:rPr>
              <a:t> at least 6 months out. </a:t>
            </a:r>
            <a:endParaRPr lang="en-US" sz="1800">
              <a:solidFill>
                <a:srgbClr val="000000"/>
              </a:solidFill>
              <a:latin typeface="Montserrat Classic"/>
              <a:ea typeface="Montserrat Classic Bold"/>
              <a:cs typeface="Montserrat Classic Bold"/>
            </a:endParaRPr>
          </a:p>
        </p:txBody>
      </p:sp>
    </p:spTree>
  </p:cSld>
  <p:clrMapOvr>
    <a:masterClrMapping/>
  </p:clrMapOvr>
  <mc:AlternateContent xmlns:mc="http://schemas.openxmlformats.org/markup-compatibility/2006">
    <mc:Choice xmlns:p14="http://schemas.microsoft.com/office/powerpoint/2010/main" Requires="p14">
      <p:transition spd="slow" p14:dur="2000" advTm="78068"/>
    </mc:Choice>
    <mc:Fallback>
      <p:transition spd="slow" advTm="78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extLst>
    <p:ext uri="{3A86A75C-4F4B-4683-9AE1-C65F6400EC91}">
      <p14:laserTraceLst xmlns:p14="http://schemas.microsoft.com/office/powerpoint/2010/main">
        <p14:tracePtLst>
          <p14:tracePt t="70090" x="7264400" y="4225925"/>
          <p14:tracePt t="70104" x="6823075" y="4306888"/>
          <p14:tracePt t="70122" x="6194425" y="4440238"/>
          <p14:tracePt t="70137" x="5778500" y="4614863"/>
          <p14:tracePt t="70156" x="5230813" y="4881563"/>
          <p14:tracePt t="70171" x="4989513" y="5029200"/>
          <p14:tracePt t="70189" x="4816475" y="5122863"/>
          <p14:tracePt t="70190" x="4775200" y="5162550"/>
          <p14:tracePt t="70204" x="4762500" y="5162550"/>
          <p14:tracePt t="70206" x="4749800" y="5176838"/>
          <p14:tracePt t="70224" x="4695825" y="5162550"/>
          <p14:tracePt t="70426" x="4587875" y="5364163"/>
          <p14:tracePt t="70433" x="4414838" y="5603875"/>
          <p14:tracePt t="70440" x="4227513" y="5857875"/>
          <p14:tracePt t="70459" x="3771900" y="6727825"/>
          <p14:tracePt t="70473" x="3544888" y="7115175"/>
          <p14:tracePt t="70490" x="3317875" y="7610475"/>
          <p14:tracePt t="70493" x="3263900" y="7758113"/>
          <p14:tracePt t="70506" x="3224213" y="7931150"/>
          <p14:tracePt t="70522" x="3184525" y="8051800"/>
          <p14:tracePt t="70540" x="3157538" y="8105775"/>
          <p14:tracePt t="70555" x="3157538" y="8132763"/>
          <p14:tracePt t="70573" x="3143250" y="8159750"/>
          <p14:tracePt t="70577" x="3116263" y="8172450"/>
          <p14:tracePt t="70588" x="3090863" y="8226425"/>
          <p14:tracePt t="70607" x="3022600" y="8347075"/>
          <p14:tracePt t="70624" x="2822575" y="8586788"/>
          <p14:tracePt t="70638" x="2768600" y="8653463"/>
          <p14:tracePt t="70640" x="2635250" y="8761413"/>
          <p14:tracePt t="70658" x="2300288" y="8948738"/>
          <p14:tracePt t="70673" x="2060575" y="9001125"/>
          <p14:tracePt t="70694" x="1858963" y="9055100"/>
          <p14:tracePt t="70707" x="1698625" y="9121775"/>
          <p14:tracePt t="70723" x="1525588" y="9161463"/>
          <p14:tracePt t="70741" x="1296988" y="9229725"/>
          <p14:tracePt t="70756" x="1190625" y="9229725"/>
          <p14:tracePt t="70774" x="1136650" y="9229725"/>
          <p14:tracePt t="70809" x="1150938" y="9229725"/>
          <p14:tracePt t="70816" x="1177925" y="9229725"/>
          <p14:tracePt t="70826" x="1190625" y="9229725"/>
          <p14:tracePt t="70841" x="1230313" y="9242425"/>
          <p14:tracePt t="70845" x="1271588" y="9255125"/>
          <p14:tracePt t="70855" x="1338263" y="9282113"/>
          <p14:tracePt t="70872" x="1390650" y="9282113"/>
          <p14:tracePt t="70893" x="1925638" y="9242425"/>
          <p14:tracePt t="70905" x="2193925" y="9282113"/>
          <p14:tracePt t="70925" x="2354263" y="9296400"/>
          <p14:tracePt t="70928" x="2435225" y="9323388"/>
          <p14:tracePt t="70939" x="2635250" y="9363075"/>
          <p14:tracePt t="70957" x="2768600" y="9402763"/>
          <p14:tracePt t="70962" x="2849563" y="9402763"/>
          <p14:tracePt t="70974" x="2970213" y="9442450"/>
          <p14:tracePt t="70993" x="3063875" y="9442450"/>
          <p14:tracePt t="70996" x="3103563" y="9442450"/>
          <p14:tracePt t="71005" x="3130550" y="9442450"/>
          <p14:tracePt t="71008" x="3170238" y="9442450"/>
          <p14:tracePt t="71023" x="3236913" y="9442450"/>
          <p14:tracePt t="71029" x="3263900" y="9442450"/>
          <p14:tracePt t="71040" x="3278188" y="9442450"/>
          <p14:tracePt t="71043" x="3317875" y="9442450"/>
          <p14:tracePt t="71055" x="3384550" y="9442450"/>
          <p14:tracePt t="71073" x="3438525" y="9442450"/>
          <p14:tracePt t="71077" x="3465513" y="9442450"/>
          <p14:tracePt t="71090" x="3532188" y="9442450"/>
          <p14:tracePt t="71105" x="3598863" y="9442450"/>
          <p14:tracePt t="71124" x="3705225" y="9442450"/>
          <p14:tracePt t="71140" x="3719513" y="9429750"/>
          <p14:tracePt t="71142" x="3732213" y="9429750"/>
          <p14:tracePt t="71160" x="3813175" y="9390063"/>
          <p14:tracePt t="71173" x="3865563" y="9375775"/>
          <p14:tracePt t="71190" x="3892550" y="9375775"/>
          <p14:tracePt t="71195" x="3932238" y="9375775"/>
          <p14:tracePt t="71201" x="3946525" y="9375775"/>
          <p14:tracePt t="71207" x="3959225" y="9375775"/>
          <p14:tracePt t="71222" x="3973513" y="9375775"/>
          <p14:tracePt t="71241" x="4025900" y="9375775"/>
          <p14:tracePt t="71258" x="4052888" y="9375775"/>
          <p14:tracePt t="71274" x="4079875" y="9375775"/>
          <p14:tracePt t="71292" x="4119563" y="9375775"/>
          <p14:tracePt t="71317" x="4133850" y="9375775"/>
          <p14:tracePt t="71338" x="4146550" y="9375775"/>
          <p14:tracePt t="71360" x="4160838" y="9375775"/>
          <p14:tracePt t="71367" x="4173538" y="9375775"/>
          <p14:tracePt t="71385" x="4187825" y="9375775"/>
          <p14:tracePt t="71392" x="4200525" y="9375775"/>
          <p14:tracePt t="71421" x="4213225" y="9375775"/>
          <p14:tracePt t="71434" x="4240213" y="9375775"/>
          <p14:tracePt t="71446" x="4254500" y="9375775"/>
          <p14:tracePt t="71461" x="4267200" y="9375775"/>
          <p14:tracePt t="71489" x="4281488" y="9375775"/>
          <p14:tracePt t="71503" x="4294188" y="9375775"/>
          <p14:tracePt t="71551" x="4306888" y="9375775"/>
          <p14:tracePt t="71613" x="4306888" y="9363075"/>
          <p14:tracePt t="71620" x="4294188" y="9348788"/>
          <p14:tracePt t="71631" x="4281488" y="9336088"/>
          <p14:tracePt t="71641" x="4267200" y="9323388"/>
          <p14:tracePt t="71657" x="4254500" y="9323388"/>
          <p14:tracePt t="71662" x="4227513" y="9323388"/>
          <p14:tracePt t="71784" x="4227513" y="9336088"/>
          <p14:tracePt t="71814" x="4213225" y="9336088"/>
          <p14:tracePt t="71834" x="4200525" y="9336088"/>
          <p14:tracePt t="71842" x="4187825" y="9336088"/>
          <p14:tracePt t="71856" x="4173538" y="9336088"/>
          <p14:tracePt t="71874" x="4000500" y="9282113"/>
          <p14:tracePt t="71892" x="3986213" y="9269413"/>
          <p14:tracePt t="76807" x="3946525" y="9148763"/>
          <p14:tracePt t="76817" x="3946525" y="9001125"/>
          <p14:tracePt t="76829" x="3919538" y="8493125"/>
          <p14:tracePt t="76849" x="4106863" y="6781800"/>
          <p14:tracePt t="76863" x="4494213" y="4802188"/>
          <p14:tracePt t="76880" x="4883150" y="259556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FF1"/>
        </a:solidFill>
        <a:effectLst/>
      </p:bgPr>
    </p:bg>
    <p:spTree>
      <p:nvGrpSpPr>
        <p:cNvPr id="1" name=""/>
        <p:cNvGrpSpPr/>
        <p:nvPr/>
      </p:nvGrpSpPr>
      <p:grpSpPr>
        <a:xfrm>
          <a:off x="0" y="0"/>
          <a:ext cx="0" cy="0"/>
          <a:chOff x="0" y="0"/>
          <a:chExt cx="0" cy="0"/>
        </a:xfrm>
      </p:grpSpPr>
      <p:grpSp>
        <p:nvGrpSpPr>
          <p:cNvPr id="2" name="Group 2"/>
          <p:cNvGrpSpPr/>
          <p:nvPr/>
        </p:nvGrpSpPr>
        <p:grpSpPr>
          <a:xfrm>
            <a:off x="477184" y="755980"/>
            <a:ext cx="6818032" cy="1135686"/>
            <a:chOff x="0" y="-28347"/>
            <a:chExt cx="9090709" cy="1514248"/>
          </a:xfrm>
        </p:grpSpPr>
        <p:sp>
          <p:nvSpPr>
            <p:cNvPr id="3" name="Freeform 3"/>
            <p:cNvSpPr/>
            <p:nvPr/>
          </p:nvSpPr>
          <p:spPr>
            <a:xfrm>
              <a:off x="0" y="0"/>
              <a:ext cx="9090709" cy="1485901"/>
            </a:xfrm>
            <a:custGeom>
              <a:avLst/>
              <a:gdLst/>
              <a:ahLst/>
              <a:cxnLst/>
              <a:rect l="l" t="t" r="r" b="b"/>
              <a:pathLst>
                <a:path w="9090709" h="1485901">
                  <a:moveTo>
                    <a:pt x="0" y="0"/>
                  </a:moveTo>
                  <a:lnTo>
                    <a:pt x="9090709" y="0"/>
                  </a:lnTo>
                  <a:lnTo>
                    <a:pt x="9090709" y="1485901"/>
                  </a:lnTo>
                  <a:lnTo>
                    <a:pt x="0" y="14859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76611" y="-28347"/>
              <a:ext cx="8537486" cy="1418769"/>
            </a:xfrm>
            <a:prstGeom prst="rect">
              <a:avLst/>
            </a:prstGeom>
          </p:spPr>
          <p:txBody>
            <a:bodyPr lIns="0" tIns="0" rIns="0" bIns="0" rtlCol="0" anchor="t">
              <a:spAutoFit/>
            </a:bodyPr>
            <a:lstStyle/>
            <a:p>
              <a:pPr algn="ctr">
                <a:lnSpc>
                  <a:spcPts val="8943"/>
                </a:lnSpc>
              </a:pPr>
              <a:r>
                <a:rPr lang="en-US" sz="6388">
                  <a:solidFill>
                    <a:srgbClr val="000000"/>
                  </a:solidFill>
                  <a:latin typeface="Anton"/>
                  <a:ea typeface="Anton"/>
                  <a:cs typeface="Anton"/>
                  <a:sym typeface="Anton"/>
                </a:rPr>
                <a:t>6-4 Months Out</a:t>
              </a:r>
            </a:p>
          </p:txBody>
        </p:sp>
      </p:grpSp>
      <p:sp>
        <p:nvSpPr>
          <p:cNvPr id="5" name="Freeform 5"/>
          <p:cNvSpPr/>
          <p:nvPr/>
        </p:nvSpPr>
        <p:spPr>
          <a:xfrm>
            <a:off x="4067326" y="7379586"/>
            <a:ext cx="2670508" cy="2180105"/>
          </a:xfrm>
          <a:custGeom>
            <a:avLst/>
            <a:gdLst/>
            <a:ahLst/>
            <a:cxnLst/>
            <a:rect l="l" t="t" r="r" b="b"/>
            <a:pathLst>
              <a:path w="2670508" h="2180105">
                <a:moveTo>
                  <a:pt x="0" y="0"/>
                </a:moveTo>
                <a:lnTo>
                  <a:pt x="2670508" y="0"/>
                </a:lnTo>
                <a:lnTo>
                  <a:pt x="2670508" y="2180105"/>
                </a:lnTo>
                <a:lnTo>
                  <a:pt x="0" y="21801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1034566" y="7706215"/>
            <a:ext cx="2141622" cy="1853476"/>
          </a:xfrm>
          <a:custGeom>
            <a:avLst/>
            <a:gdLst/>
            <a:ahLst/>
            <a:cxnLst/>
            <a:rect l="l" t="t" r="r" b="b"/>
            <a:pathLst>
              <a:path w="2141622" h="1853476">
                <a:moveTo>
                  <a:pt x="2141622" y="0"/>
                </a:moveTo>
                <a:lnTo>
                  <a:pt x="0" y="0"/>
                </a:lnTo>
                <a:lnTo>
                  <a:pt x="0" y="1853476"/>
                </a:lnTo>
                <a:lnTo>
                  <a:pt x="2141622" y="1853476"/>
                </a:lnTo>
                <a:lnTo>
                  <a:pt x="214162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TextBox 7"/>
          <p:cNvSpPr txBox="1"/>
          <p:nvPr/>
        </p:nvSpPr>
        <p:spPr>
          <a:xfrm>
            <a:off x="777240" y="3657419"/>
            <a:ext cx="6217920" cy="1564005"/>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06.</a:t>
            </a:r>
            <a:r>
              <a:rPr lang="en-US" sz="1800">
                <a:solidFill>
                  <a:srgbClr val="0075B2"/>
                </a:solidFill>
                <a:latin typeface="Montserrat Classic"/>
                <a:ea typeface="Montserrat Classic"/>
                <a:cs typeface="Montserrat Classic"/>
                <a:sym typeface="Montserrat Classic"/>
              </a:rPr>
              <a:t> </a:t>
            </a:r>
            <a:r>
              <a:rPr lang="en-US" sz="1800">
                <a:solidFill>
                  <a:srgbClr val="000000"/>
                </a:solidFill>
                <a:latin typeface="Montserrat Classic Bold"/>
                <a:ea typeface="Montserrat Classic Bold"/>
                <a:cs typeface="Montserrat Classic Bold"/>
                <a:sym typeface="Montserrat Classic Bold"/>
              </a:rPr>
              <a:t>Make an event outline. </a:t>
            </a:r>
          </a:p>
          <a:p>
            <a:pPr algn="l">
              <a:lnSpc>
                <a:spcPts val="2520"/>
              </a:lnSpc>
            </a:pPr>
            <a:r>
              <a:rPr lang="en-US" sz="1800">
                <a:solidFill>
                  <a:srgbClr val="000000"/>
                </a:solidFill>
                <a:latin typeface="Montserrat Classic"/>
                <a:ea typeface="Montserrat Classic"/>
                <a:cs typeface="Montserrat Classic"/>
                <a:sym typeface="Montserrat Classic"/>
              </a:rPr>
              <a:t>Make a narrative description or Schedule of Events. This will include what is going to happen at the event, how long the event will take place, and what activities and entertainment will be included. </a:t>
            </a:r>
          </a:p>
        </p:txBody>
      </p:sp>
      <p:sp>
        <p:nvSpPr>
          <p:cNvPr id="8" name="TextBox 8"/>
          <p:cNvSpPr txBox="1"/>
          <p:nvPr/>
        </p:nvSpPr>
        <p:spPr>
          <a:xfrm>
            <a:off x="777240" y="1998164"/>
            <a:ext cx="6217920" cy="1564005"/>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05.</a:t>
            </a:r>
            <a:r>
              <a:rPr lang="en-US" sz="1800">
                <a:solidFill>
                  <a:srgbClr val="000000"/>
                </a:solidFill>
                <a:latin typeface="Montserrat Classic Bold"/>
                <a:ea typeface="Montserrat Classic Bold"/>
                <a:cs typeface="Montserrat Classic Bold"/>
                <a:sym typeface="Montserrat Classic Bold"/>
              </a:rPr>
              <a:t> Select a few possible dates. </a:t>
            </a:r>
          </a:p>
          <a:p>
            <a:pPr algn="l">
              <a:lnSpc>
                <a:spcPts val="2520"/>
              </a:lnSpc>
            </a:pPr>
            <a:r>
              <a:rPr lang="en-US" sz="1800">
                <a:solidFill>
                  <a:srgbClr val="000000"/>
                </a:solidFill>
                <a:latin typeface="Montserrat Classic"/>
                <a:ea typeface="Montserrat Classic"/>
                <a:cs typeface="Montserrat Classic"/>
                <a:sym typeface="Montserrat Classic"/>
              </a:rPr>
              <a:t>Check for potential conflicts with other FCPA events, religious holidays, or other important events. Since many venues are outdoors, weather and rain dates should factor into your dates as well. </a:t>
            </a:r>
          </a:p>
        </p:txBody>
      </p:sp>
      <p:sp>
        <p:nvSpPr>
          <p:cNvPr id="9" name="TextBox 9"/>
          <p:cNvSpPr txBox="1"/>
          <p:nvPr/>
        </p:nvSpPr>
        <p:spPr>
          <a:xfrm>
            <a:off x="1034566" y="9624753"/>
            <a:ext cx="5703268" cy="312578"/>
          </a:xfrm>
          <a:prstGeom prst="rect">
            <a:avLst/>
          </a:prstGeom>
        </p:spPr>
        <p:txBody>
          <a:bodyPr lIns="0" tIns="0" rIns="0" bIns="0" rtlCol="0" anchor="t">
            <a:spAutoFit/>
          </a:bodyPr>
          <a:lstStyle/>
          <a:p>
            <a:pPr algn="ctr">
              <a:lnSpc>
                <a:spcPts val="2703"/>
              </a:lnSpc>
              <a:spcBef>
                <a:spcPct val="0"/>
              </a:spcBef>
            </a:pPr>
            <a:r>
              <a:rPr lang="en-US" sz="1422" spc="227">
                <a:solidFill>
                  <a:srgbClr val="000000"/>
                </a:solidFill>
                <a:latin typeface="Montserrat Classic"/>
                <a:ea typeface="Montserrat Classic"/>
                <a:cs typeface="Montserrat Classic"/>
                <a:sym typeface="Montserrat Classic"/>
              </a:rPr>
              <a:t>Park Services | Fairfax County Park Authority | 5 </a:t>
            </a:r>
          </a:p>
        </p:txBody>
      </p:sp>
      <p:sp>
        <p:nvSpPr>
          <p:cNvPr id="10" name="TextBox 10"/>
          <p:cNvSpPr txBox="1"/>
          <p:nvPr/>
        </p:nvSpPr>
        <p:spPr>
          <a:xfrm>
            <a:off x="777240" y="5326199"/>
            <a:ext cx="6217920" cy="1564005"/>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07.</a:t>
            </a:r>
            <a:r>
              <a:rPr lang="en-US" sz="1800">
                <a:solidFill>
                  <a:srgbClr val="000000"/>
                </a:solidFill>
                <a:latin typeface="Montserrat Classic"/>
                <a:ea typeface="Montserrat Classic"/>
                <a:cs typeface="Montserrat Classic"/>
                <a:sym typeface="Montserrat Classic"/>
              </a:rPr>
              <a:t> </a:t>
            </a:r>
            <a:r>
              <a:rPr lang="en-US" sz="1800">
                <a:solidFill>
                  <a:srgbClr val="000000"/>
                </a:solidFill>
                <a:latin typeface="Montserrat Classic Bold"/>
                <a:ea typeface="Montserrat Classic Bold"/>
                <a:cs typeface="Montserrat Classic Bold"/>
                <a:sym typeface="Montserrat Classic Bold"/>
              </a:rPr>
              <a:t>Determine location.</a:t>
            </a:r>
          </a:p>
          <a:p>
            <a:pPr algn="l">
              <a:lnSpc>
                <a:spcPts val="2520"/>
              </a:lnSpc>
            </a:pPr>
            <a:r>
              <a:rPr lang="en-US" sz="1800">
                <a:solidFill>
                  <a:srgbClr val="000000"/>
                </a:solidFill>
                <a:latin typeface="Montserrat Classic"/>
                <a:ea typeface="Montserrat Classic"/>
                <a:cs typeface="Montserrat Classic"/>
                <a:sym typeface="Montserrat Classic"/>
              </a:rPr>
              <a:t>Some locations require a year’s notice for event reservations. See when you need to reserve your location and fill out the application as soon as possible. Please use the FCPA reservation link: </a:t>
            </a:r>
          </a:p>
        </p:txBody>
      </p:sp>
      <p:sp>
        <p:nvSpPr>
          <p:cNvPr id="11" name="TextBox 11"/>
          <p:cNvSpPr txBox="1"/>
          <p:nvPr/>
        </p:nvSpPr>
        <p:spPr>
          <a:xfrm>
            <a:off x="777240" y="6926831"/>
            <a:ext cx="6217920" cy="452755"/>
          </a:xfrm>
          <a:prstGeom prst="rect">
            <a:avLst/>
          </a:prstGeom>
        </p:spPr>
        <p:txBody>
          <a:bodyPr lIns="0" tIns="0" rIns="0" bIns="0" rtlCol="0" anchor="t">
            <a:spAutoFit/>
          </a:bodyPr>
          <a:lstStyle/>
          <a:p>
            <a:pPr algn="l">
              <a:lnSpc>
                <a:spcPts val="1819"/>
              </a:lnSpc>
            </a:pPr>
            <a:r>
              <a:rPr lang="en-US" sz="1299" u="sng">
                <a:solidFill>
                  <a:srgbClr val="0075B2"/>
                </a:solidFill>
                <a:latin typeface="Montserrat Classic"/>
                <a:ea typeface="Montserrat Classic"/>
                <a:cs typeface="Montserrat Classic"/>
                <a:sym typeface="Montserrat Classic"/>
                <a:hlinkClick r:id="rId11" tooltip="https://fairfax.usedirect.com/FairfaxFCPAWeb/Facilities/SearchViewUnitAvailabity.aspx.">
                  <a:extLst>
                    <a:ext uri="{A12FA001-AC4F-418D-AE19-62706E023703}">
                      <ahyp:hlinkClr xmlns:ahyp="http://schemas.microsoft.com/office/drawing/2018/hyperlinkcolor" val="tx"/>
                    </a:ext>
                  </a:extLst>
                </a:hlinkClick>
              </a:rPr>
              <a:t>https://fairfax.usedirect.com/FairfaxFCPAWeb/Facilities/SearchViewUnitAvailabity.aspx.</a:t>
            </a:r>
          </a:p>
        </p:txBody>
      </p:sp>
      <p:pic>
        <p:nvPicPr>
          <p:cNvPr id="21" name="Audio 20">
            <a:hlinkClick r:id="" action="ppaction://media"/>
            <a:extLst>
              <a:ext uri="{FF2B5EF4-FFF2-40B4-BE49-F238E27FC236}">
                <a16:creationId xmlns:a16="http://schemas.microsoft.com/office/drawing/2014/main" id="{8A80CE1B-39DB-C8BE-BF14-39056987A08C}"/>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332500" t="-332500" r="-332500" b="-332500"/>
          <a:stretch>
            <a:fillRect/>
          </a:stretch>
        </p:blipFill>
        <p:spPr>
          <a:xfrm>
            <a:off x="5921897" y="8615182"/>
            <a:ext cx="2331720" cy="233172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5043"/>
    </mc:Choice>
    <mc:Fallback>
      <p:transition spd="slow" advTm="45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extLst>
    <p:ext uri="{3A86A75C-4F4B-4683-9AE1-C65F6400EC91}">
      <p14:laserTraceLst xmlns:p14="http://schemas.microsoft.com/office/powerpoint/2010/main">
        <p14:tracePtLst>
          <p14:tracePt t="41832" x="1654175" y="9247188"/>
          <p14:tracePt t="42051" x="549275" y="9456738"/>
          <p14:tracePt t="42055" x="815975" y="9282113"/>
          <p14:tracePt t="42064" x="1217613" y="9015413"/>
          <p14:tracePt t="42077" x="1966913" y="8453438"/>
          <p14:tracePt t="42099" x="2568575" y="7945438"/>
          <p14:tracePt t="42103" x="2755900" y="7837488"/>
          <p14:tracePt t="42111" x="2928938" y="7704138"/>
          <p14:tracePt t="42132" x="3090863" y="7516813"/>
          <p14:tracePt t="42145" x="3130550" y="7477125"/>
          <p14:tracePt t="42161" x="3143250" y="7477125"/>
          <p14:tracePt t="42165" x="3143250" y="7462838"/>
          <p14:tracePt t="42185" x="3143250" y="7450138"/>
          <p14:tracePt t="42221" x="3130550" y="7450138"/>
          <p14:tracePt t="42230" x="3116263" y="7450138"/>
          <p14:tracePt t="42244" x="3103563" y="7450138"/>
          <p14:tracePt t="42249" x="3090863" y="7450138"/>
          <p14:tracePt t="42262" x="3076575" y="7450138"/>
          <p14:tracePt t="42279" x="3049588" y="7450138"/>
          <p14:tracePt t="42283" x="3022600" y="7410450"/>
          <p14:tracePt t="42289" x="3009900" y="7396163"/>
          <p14:tracePt t="42298" x="2997200" y="7383463"/>
          <p14:tracePt t="42311" x="2943225" y="7343775"/>
          <p14:tracePt t="42328" x="2889250" y="7329488"/>
          <p14:tracePt t="42346" x="2835275" y="7316788"/>
          <p14:tracePt t="42351" x="2795588" y="7316788"/>
          <p14:tracePt t="42360" x="2755900" y="7316788"/>
          <p14:tracePt t="42378" x="2608263" y="7316788"/>
          <p14:tracePt t="42386" x="2581275" y="7316788"/>
          <p14:tracePt t="42393" x="2514600" y="7302500"/>
          <p14:tracePt t="42411" x="2381250" y="7262813"/>
          <p14:tracePt t="42414" x="2300288" y="7235825"/>
          <p14:tracePt t="42430" x="2181225" y="7235825"/>
          <p14:tracePt t="42433" x="1966913" y="7235825"/>
          <p14:tracePt t="42444" x="1885950" y="7235825"/>
          <p14:tracePt t="42447" x="1831975" y="7235825"/>
          <p14:tracePt t="42462" x="1685925" y="7235825"/>
          <p14:tracePt t="42466" x="1631950" y="7235825"/>
          <p14:tracePt t="42478" x="1577975" y="7223125"/>
          <p14:tracePt t="42482" x="1511300" y="7196138"/>
          <p14:tracePt t="42494" x="1431925" y="7196138"/>
          <p14:tracePt t="42496" x="1350963" y="7156450"/>
          <p14:tracePt t="42512" x="1190625" y="7115175"/>
          <p14:tracePt t="42527" x="1030288" y="7089775"/>
          <p14:tracePt t="42529" x="963613" y="7075488"/>
          <p14:tracePt t="42544" x="909638" y="7075488"/>
          <p14:tracePt t="42546" x="855663" y="7075488"/>
          <p14:tracePt t="42561" x="762000" y="7075488"/>
          <p14:tracePt t="42563" x="709613" y="7075488"/>
          <p14:tracePt t="42577" x="641350" y="7075488"/>
          <p14:tracePt t="42580" x="615950" y="7075488"/>
          <p14:tracePt t="42585" x="574675" y="7075488"/>
          <p14:tracePt t="42593" x="561975" y="7075488"/>
          <p14:tracePt t="42611" x="508000" y="7089775"/>
          <p14:tracePt t="42627" x="481013" y="7129463"/>
          <p14:tracePt t="42647" x="481013" y="7142163"/>
          <p14:tracePt t="42687" x="495300" y="7156450"/>
          <p14:tracePt t="42694" x="534988" y="7156450"/>
          <p14:tracePt t="42702" x="574675" y="7196138"/>
          <p14:tracePt t="42712" x="601663" y="7208838"/>
          <p14:tracePt t="42716" x="628650" y="7250113"/>
          <p14:tracePt t="42728" x="695325" y="7329488"/>
          <p14:tracePt t="42745" x="803275" y="7423150"/>
          <p14:tracePt t="42749" x="855663" y="7462838"/>
          <p14:tracePt t="42762" x="1003300" y="7531100"/>
          <p14:tracePt t="42780" x="1230313" y="7570788"/>
          <p14:tracePt t="42784" x="1377950" y="7597775"/>
          <p14:tracePt t="42795" x="1458913" y="7597775"/>
          <p14:tracePt t="42799" x="1565275" y="7597775"/>
          <p14:tracePt t="42812" x="1725613" y="7583488"/>
          <p14:tracePt t="42830" x="1912938" y="7570788"/>
          <p14:tracePt t="42831" x="1952625" y="7570788"/>
          <p14:tracePt t="42851" x="2112963" y="7531100"/>
          <p14:tracePt t="42855" x="2139950" y="7531100"/>
          <p14:tracePt t="42862" x="2233613" y="7504113"/>
          <p14:tracePt t="42877" x="2300288" y="7462838"/>
          <p14:tracePt t="42880" x="2354263" y="7450138"/>
          <p14:tracePt t="42894" x="2435225" y="7396163"/>
          <p14:tracePt t="42911" x="2487613" y="7329488"/>
          <p14:tracePt t="42914" x="2528888" y="7316788"/>
          <p14:tracePt t="42927" x="2568575" y="7302500"/>
          <p14:tracePt t="42929" x="2581275" y="7289800"/>
          <p14:tracePt t="42945" x="2595563" y="7250113"/>
          <p14:tracePt t="42949" x="2608263" y="7235825"/>
          <p14:tracePt t="42963" x="2622550" y="7223125"/>
          <p14:tracePt t="42978" x="2635250" y="7208838"/>
          <p14:tracePt t="43018" x="2635250" y="7196138"/>
          <p14:tracePt t="43030" x="2635250" y="7183438"/>
          <p14:tracePt t="43051" x="2622550" y="7169150"/>
          <p14:tracePt t="43058" x="2608263" y="7142163"/>
          <p14:tracePt t="43065" x="2568575" y="7142163"/>
          <p14:tracePt t="43079" x="2501900" y="7089775"/>
          <p14:tracePt t="43095" x="2300288" y="7021513"/>
          <p14:tracePt t="43111" x="2073275" y="6996113"/>
          <p14:tracePt t="43114" x="1966913" y="6996113"/>
          <p14:tracePt t="43128" x="1885950" y="6996113"/>
          <p14:tracePt t="43130" x="1806575" y="6996113"/>
          <p14:tracePt t="43145" x="1685925" y="6996113"/>
          <p14:tracePt t="43149" x="1604963" y="6996113"/>
          <p14:tracePt t="43161" x="1511300" y="6996113"/>
          <p14:tracePt t="43179" x="1417638" y="7008813"/>
          <p14:tracePt t="43183" x="1390650" y="7008813"/>
          <p14:tracePt t="43196" x="1323975" y="7008813"/>
          <p14:tracePt t="43214" x="1244600" y="7008813"/>
          <p14:tracePt t="43218" x="1230313" y="7008813"/>
          <p14:tracePt t="43222" x="1203325" y="7008813"/>
          <p14:tracePt t="43230" x="1163638" y="7008813"/>
          <p14:tracePt t="43247" x="1123950" y="7008813"/>
          <p14:tracePt t="43251" x="1084263" y="7021513"/>
          <p14:tracePt t="43262" x="1057275" y="7021513"/>
          <p14:tracePt t="43266" x="1016000" y="7035800"/>
          <p14:tracePt t="43279" x="936625" y="7062788"/>
          <p14:tracePt t="43284" x="922338" y="7075488"/>
          <p14:tracePt t="43295" x="909638" y="7075488"/>
          <p14:tracePt t="43298" x="882650" y="7089775"/>
          <p14:tracePt t="43313" x="842963" y="7102475"/>
          <p14:tracePt t="43328" x="815975" y="7156450"/>
          <p14:tracePt t="43344" x="776288" y="7208838"/>
          <p14:tracePt t="43346" x="776288" y="7223125"/>
          <p14:tracePt t="43360" x="776288" y="7235825"/>
          <p14:tracePt t="43363" x="776288" y="7262813"/>
          <p14:tracePt t="43378" x="776288" y="7316788"/>
          <p14:tracePt t="43381" x="776288" y="7356475"/>
          <p14:tracePt t="43394" x="776288" y="7410450"/>
          <p14:tracePt t="43395" x="776288" y="7437438"/>
          <p14:tracePt t="43411" x="803275" y="7556500"/>
          <p14:tracePt t="43429" x="842963" y="7664450"/>
          <p14:tracePt t="43447" x="882650" y="7743825"/>
          <p14:tracePt t="43451" x="896938" y="7770813"/>
          <p14:tracePt t="43462" x="949325" y="7851775"/>
          <p14:tracePt t="43480" x="1069975" y="7931150"/>
          <p14:tracePt t="43484" x="1136650" y="7945438"/>
          <p14:tracePt t="43495" x="1244600" y="7997825"/>
          <p14:tracePt t="43498" x="1365250" y="8012113"/>
          <p14:tracePt t="43513" x="1658938" y="8012113"/>
          <p14:tracePt t="43518" x="1806575" y="7985125"/>
          <p14:tracePt t="43528" x="1993900" y="7931150"/>
          <p14:tracePt t="43532" x="2220913" y="7851775"/>
          <p14:tracePt t="43546" x="2782888" y="7637463"/>
          <p14:tracePt t="43561" x="3130550" y="7396163"/>
          <p14:tracePt t="43578" x="3771900" y="6821488"/>
          <p14:tracePt t="43581" x="4227513" y="6434138"/>
          <p14:tracePt t="43594" x="4883150" y="5805488"/>
          <p14:tracePt t="43611" x="5819775" y="4787900"/>
          <p14:tracePt t="43616" x="6086475" y="4506913"/>
          <p14:tracePt t="43628" x="6594475" y="3517900"/>
          <p14:tracePt t="43644" x="6769100" y="2928938"/>
          <p14:tracePt t="43662" x="7062788" y="120332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FF1"/>
        </a:solidFill>
        <a:effectLst/>
      </p:bgPr>
    </p:bg>
    <p:spTree>
      <p:nvGrpSpPr>
        <p:cNvPr id="1" name=""/>
        <p:cNvGrpSpPr/>
        <p:nvPr/>
      </p:nvGrpSpPr>
      <p:grpSpPr>
        <a:xfrm>
          <a:off x="0" y="0"/>
          <a:ext cx="0" cy="0"/>
          <a:chOff x="0" y="0"/>
          <a:chExt cx="0" cy="0"/>
        </a:xfrm>
      </p:grpSpPr>
      <p:grpSp>
        <p:nvGrpSpPr>
          <p:cNvPr id="2" name="Group 2"/>
          <p:cNvGrpSpPr/>
          <p:nvPr/>
        </p:nvGrpSpPr>
        <p:grpSpPr>
          <a:xfrm>
            <a:off x="477184" y="755980"/>
            <a:ext cx="6818032" cy="1135686"/>
            <a:chOff x="0" y="-28347"/>
            <a:chExt cx="9090709" cy="1514248"/>
          </a:xfrm>
        </p:grpSpPr>
        <p:sp>
          <p:nvSpPr>
            <p:cNvPr id="3" name="Freeform 3"/>
            <p:cNvSpPr/>
            <p:nvPr/>
          </p:nvSpPr>
          <p:spPr>
            <a:xfrm>
              <a:off x="0" y="0"/>
              <a:ext cx="9090709" cy="1485901"/>
            </a:xfrm>
            <a:custGeom>
              <a:avLst/>
              <a:gdLst/>
              <a:ahLst/>
              <a:cxnLst/>
              <a:rect l="l" t="t" r="r" b="b"/>
              <a:pathLst>
                <a:path w="9090709" h="1485901">
                  <a:moveTo>
                    <a:pt x="0" y="0"/>
                  </a:moveTo>
                  <a:lnTo>
                    <a:pt x="9090709" y="0"/>
                  </a:lnTo>
                  <a:lnTo>
                    <a:pt x="9090709" y="1485901"/>
                  </a:lnTo>
                  <a:lnTo>
                    <a:pt x="0" y="14859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76611" y="-28347"/>
              <a:ext cx="8537486" cy="1418769"/>
            </a:xfrm>
            <a:prstGeom prst="rect">
              <a:avLst/>
            </a:prstGeom>
          </p:spPr>
          <p:txBody>
            <a:bodyPr lIns="0" tIns="0" rIns="0" bIns="0" rtlCol="0" anchor="t">
              <a:spAutoFit/>
            </a:bodyPr>
            <a:lstStyle/>
            <a:p>
              <a:pPr algn="ctr">
                <a:lnSpc>
                  <a:spcPts val="8943"/>
                </a:lnSpc>
              </a:pPr>
              <a:r>
                <a:rPr lang="en-US" sz="6388">
                  <a:solidFill>
                    <a:srgbClr val="000000"/>
                  </a:solidFill>
                  <a:latin typeface="Anton"/>
                  <a:ea typeface="Anton"/>
                  <a:cs typeface="Anton"/>
                  <a:sym typeface="Anton"/>
                </a:rPr>
                <a:t>6-4 Months Out</a:t>
              </a:r>
            </a:p>
          </p:txBody>
        </p:sp>
      </p:grpSp>
      <p:sp>
        <p:nvSpPr>
          <p:cNvPr id="5" name="Freeform 5"/>
          <p:cNvSpPr/>
          <p:nvPr/>
        </p:nvSpPr>
        <p:spPr>
          <a:xfrm>
            <a:off x="850556" y="3392753"/>
            <a:ext cx="2362215" cy="386111"/>
          </a:xfrm>
          <a:custGeom>
            <a:avLst/>
            <a:gdLst/>
            <a:ahLst/>
            <a:cxnLst/>
            <a:rect l="l" t="t" r="r" b="b"/>
            <a:pathLst>
              <a:path w="2362215" h="386111">
                <a:moveTo>
                  <a:pt x="0" y="0"/>
                </a:moveTo>
                <a:lnTo>
                  <a:pt x="2362216" y="0"/>
                </a:lnTo>
                <a:lnTo>
                  <a:pt x="2362216" y="386111"/>
                </a:lnTo>
                <a:lnTo>
                  <a:pt x="0" y="3861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4559627" y="3380760"/>
            <a:ext cx="2362215" cy="386111"/>
          </a:xfrm>
          <a:custGeom>
            <a:avLst/>
            <a:gdLst/>
            <a:ahLst/>
            <a:cxnLst/>
            <a:rect l="l" t="t" r="r" b="b"/>
            <a:pathLst>
              <a:path w="2362215" h="386111">
                <a:moveTo>
                  <a:pt x="0" y="0"/>
                </a:moveTo>
                <a:lnTo>
                  <a:pt x="2362216" y="0"/>
                </a:lnTo>
                <a:lnTo>
                  <a:pt x="2362216" y="386111"/>
                </a:lnTo>
                <a:lnTo>
                  <a:pt x="0" y="3861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890580" y="6775142"/>
            <a:ext cx="2326498" cy="1992064"/>
          </a:xfrm>
          <a:custGeom>
            <a:avLst/>
            <a:gdLst/>
            <a:ahLst/>
            <a:cxnLst/>
            <a:rect l="l" t="t" r="r" b="b"/>
            <a:pathLst>
              <a:path w="2326498" h="1992064">
                <a:moveTo>
                  <a:pt x="0" y="0"/>
                </a:moveTo>
                <a:lnTo>
                  <a:pt x="2326499" y="0"/>
                </a:lnTo>
                <a:lnTo>
                  <a:pt x="2326499" y="1992064"/>
                </a:lnTo>
                <a:lnTo>
                  <a:pt x="0" y="19920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4186256" y="6714480"/>
            <a:ext cx="3108960" cy="1904238"/>
          </a:xfrm>
          <a:custGeom>
            <a:avLst/>
            <a:gdLst/>
            <a:ahLst/>
            <a:cxnLst/>
            <a:rect l="l" t="t" r="r" b="b"/>
            <a:pathLst>
              <a:path w="3108960" h="1904238">
                <a:moveTo>
                  <a:pt x="0" y="0"/>
                </a:moveTo>
                <a:lnTo>
                  <a:pt x="3108960" y="0"/>
                </a:lnTo>
                <a:lnTo>
                  <a:pt x="3108960" y="1904238"/>
                </a:lnTo>
                <a:lnTo>
                  <a:pt x="0" y="19042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9"/>
          <p:cNvSpPr txBox="1"/>
          <p:nvPr/>
        </p:nvSpPr>
        <p:spPr>
          <a:xfrm>
            <a:off x="777239" y="1970286"/>
            <a:ext cx="6217920" cy="1564005"/>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08.</a:t>
            </a:r>
            <a:r>
              <a:rPr lang="en-US" sz="1800">
                <a:solidFill>
                  <a:srgbClr val="000000"/>
                </a:solidFill>
                <a:latin typeface="Montserrat Classic Bold"/>
                <a:ea typeface="Montserrat Classic Bold"/>
                <a:cs typeface="Montserrat Classic Bold"/>
                <a:sym typeface="Montserrat Classic Bold"/>
              </a:rPr>
              <a:t> Determine size of the event.  </a:t>
            </a:r>
          </a:p>
          <a:p>
            <a:pPr algn="l">
              <a:lnSpc>
                <a:spcPts val="2520"/>
              </a:lnSpc>
            </a:pPr>
            <a:r>
              <a:rPr lang="en-US" sz="1800">
                <a:solidFill>
                  <a:srgbClr val="000000"/>
                </a:solidFill>
                <a:latin typeface="Montserrat Classic"/>
                <a:ea typeface="Montserrat Classic"/>
                <a:cs typeface="Montserrat Classic"/>
                <a:sym typeface="Montserrat Classic"/>
              </a:rPr>
              <a:t>FCPA categorizes any event with less than 500 attendees as a small event. Please see </a:t>
            </a:r>
            <a:r>
              <a:rPr lang="en-US" sz="1800" u="sng">
                <a:latin typeface="Montserrat Classic"/>
                <a:ea typeface="Montserrat Classic"/>
                <a:cs typeface="Montserrat Classic"/>
                <a:sym typeface="Montserrat Classic"/>
                <a:hlinkClick r:id="rId13" tooltip="https://www.canva.com/design/DAGJ09FTB1s/ZQW5CRc-LX-POiNLnOE65Q/edit?utm_content=DAGJ09FTB1s&amp;utm_campaign=designshare&amp;utm_medium=link2&amp;utm_source=sharebutton">
                  <a:extLst>
                    <a:ext uri="{A12FA001-AC4F-418D-AE19-62706E023703}">
                      <ahyp:hlinkClr xmlns:ahyp="http://schemas.microsoft.com/office/drawing/2018/hyperlinkcolor" val="tx"/>
                    </a:ext>
                  </a:extLst>
                </a:hlinkClick>
              </a:rPr>
              <a:t>the large event presentation</a:t>
            </a:r>
            <a:r>
              <a:rPr lang="en-US" sz="1800">
                <a:latin typeface="Montserrat Classic"/>
                <a:ea typeface="Montserrat Classic"/>
                <a:cs typeface="Montserrat Classic"/>
                <a:sym typeface="Montserrat Classic"/>
              </a:rPr>
              <a:t> if you </a:t>
            </a:r>
            <a:r>
              <a:rPr lang="en-US" sz="1800">
                <a:solidFill>
                  <a:srgbClr val="000000"/>
                </a:solidFill>
                <a:latin typeface="Montserrat Classic"/>
                <a:ea typeface="Montserrat Classic"/>
                <a:cs typeface="Montserrat Classic"/>
                <a:sym typeface="Montserrat Classic"/>
              </a:rPr>
              <a:t>have more than 500+ attendees.</a:t>
            </a:r>
          </a:p>
          <a:p>
            <a:pPr algn="l">
              <a:lnSpc>
                <a:spcPts val="2520"/>
              </a:lnSpc>
            </a:pPr>
            <a:endParaRPr lang="en-US" sz="1800">
              <a:solidFill>
                <a:srgbClr val="000000"/>
              </a:solidFill>
              <a:latin typeface="Montserrat Classic"/>
              <a:ea typeface="Montserrat Classic"/>
              <a:cs typeface="Montserrat Classic"/>
              <a:sym typeface="Montserrat Classic"/>
            </a:endParaRPr>
          </a:p>
        </p:txBody>
      </p:sp>
      <p:sp>
        <p:nvSpPr>
          <p:cNvPr id="10" name="TextBox 10"/>
          <p:cNvSpPr txBox="1"/>
          <p:nvPr/>
        </p:nvSpPr>
        <p:spPr>
          <a:xfrm>
            <a:off x="1031107" y="9624753"/>
            <a:ext cx="5710185" cy="312578"/>
          </a:xfrm>
          <a:prstGeom prst="rect">
            <a:avLst/>
          </a:prstGeom>
        </p:spPr>
        <p:txBody>
          <a:bodyPr lIns="0" tIns="0" rIns="0" bIns="0" rtlCol="0" anchor="t">
            <a:spAutoFit/>
          </a:bodyPr>
          <a:lstStyle/>
          <a:p>
            <a:pPr algn="ctr">
              <a:lnSpc>
                <a:spcPts val="2703"/>
              </a:lnSpc>
              <a:spcBef>
                <a:spcPct val="0"/>
              </a:spcBef>
            </a:pPr>
            <a:r>
              <a:rPr lang="en-US" sz="1422" spc="227">
                <a:solidFill>
                  <a:srgbClr val="000000"/>
                </a:solidFill>
                <a:latin typeface="Montserrat Classic"/>
                <a:ea typeface="Montserrat Classic"/>
                <a:cs typeface="Montserrat Classic"/>
                <a:sym typeface="Montserrat Classic"/>
              </a:rPr>
              <a:t>Park Services | Fairfax County Park Authority | 6 </a:t>
            </a:r>
          </a:p>
        </p:txBody>
      </p:sp>
      <p:sp>
        <p:nvSpPr>
          <p:cNvPr id="11" name="TextBox 11"/>
          <p:cNvSpPr txBox="1"/>
          <p:nvPr/>
        </p:nvSpPr>
        <p:spPr>
          <a:xfrm>
            <a:off x="1177538" y="3444713"/>
            <a:ext cx="1752582" cy="306705"/>
          </a:xfrm>
          <a:prstGeom prst="rect">
            <a:avLst/>
          </a:prstGeom>
        </p:spPr>
        <p:txBody>
          <a:bodyPr lIns="0" tIns="0" rIns="0" bIns="0" rtlCol="0" anchor="t">
            <a:spAutoFit/>
          </a:bodyPr>
          <a:lstStyle/>
          <a:p>
            <a:pPr algn="ctr">
              <a:lnSpc>
                <a:spcPts val="2520"/>
              </a:lnSpc>
            </a:pPr>
            <a:r>
              <a:rPr lang="en-US" sz="1800">
                <a:solidFill>
                  <a:srgbClr val="000000"/>
                </a:solidFill>
                <a:latin typeface="Montserrat Classic Bold"/>
                <a:ea typeface="Montserrat Classic Bold"/>
                <a:cs typeface="Montserrat Classic Bold"/>
                <a:sym typeface="Montserrat Classic Bold"/>
              </a:rPr>
              <a:t>Large Events</a:t>
            </a:r>
          </a:p>
        </p:txBody>
      </p:sp>
      <p:sp>
        <p:nvSpPr>
          <p:cNvPr id="12" name="TextBox 12"/>
          <p:cNvSpPr txBox="1"/>
          <p:nvPr/>
        </p:nvSpPr>
        <p:spPr>
          <a:xfrm>
            <a:off x="4972822" y="3432455"/>
            <a:ext cx="1535823" cy="306705"/>
          </a:xfrm>
          <a:prstGeom prst="rect">
            <a:avLst/>
          </a:prstGeom>
        </p:spPr>
        <p:txBody>
          <a:bodyPr lIns="0" tIns="0" rIns="0" bIns="0" rtlCol="0" anchor="t">
            <a:spAutoFit/>
          </a:bodyPr>
          <a:lstStyle/>
          <a:p>
            <a:pPr algn="ctr">
              <a:lnSpc>
                <a:spcPts val="2520"/>
              </a:lnSpc>
            </a:pPr>
            <a:r>
              <a:rPr lang="en-US" sz="1800">
                <a:solidFill>
                  <a:srgbClr val="000000"/>
                </a:solidFill>
                <a:latin typeface="Montserrat Classic Bold"/>
                <a:ea typeface="Montserrat Classic Bold"/>
                <a:cs typeface="Montserrat Classic Bold"/>
                <a:sym typeface="Montserrat Classic Bold"/>
              </a:rPr>
              <a:t>Small Events</a:t>
            </a:r>
          </a:p>
        </p:txBody>
      </p:sp>
      <p:sp>
        <p:nvSpPr>
          <p:cNvPr id="13" name="Freeform 13"/>
          <p:cNvSpPr/>
          <p:nvPr/>
        </p:nvSpPr>
        <p:spPr>
          <a:xfrm>
            <a:off x="477184" y="3955077"/>
            <a:ext cx="3108960" cy="2410708"/>
          </a:xfrm>
          <a:custGeom>
            <a:avLst/>
            <a:gdLst/>
            <a:ahLst/>
            <a:cxnLst/>
            <a:rect l="l" t="t" r="r" b="b"/>
            <a:pathLst>
              <a:path w="3108960" h="2410708">
                <a:moveTo>
                  <a:pt x="0" y="0"/>
                </a:moveTo>
                <a:lnTo>
                  <a:pt x="3108960" y="0"/>
                </a:lnTo>
                <a:lnTo>
                  <a:pt x="3108960" y="2410708"/>
                </a:lnTo>
                <a:lnTo>
                  <a:pt x="0" y="2410708"/>
                </a:lnTo>
                <a:lnTo>
                  <a:pt x="0" y="0"/>
                </a:lnTo>
                <a:close/>
              </a:path>
            </a:pathLst>
          </a:custGeom>
          <a:blipFill>
            <a:blip r:embed="rId14">
              <a:extLst>
                <a:ext uri="{96DAC541-7B7A-43D3-8B79-37D633B846F1}">
                  <asvg:svgBlip xmlns:asvg="http://schemas.microsoft.com/office/drawing/2016/SVG/main" r:embed="rId15"/>
                </a:ext>
              </a:extLst>
            </a:blip>
            <a:stretch>
              <a:fillRect b="-49327"/>
            </a:stretch>
          </a:blipFill>
        </p:spPr>
        <p:txBody>
          <a:bodyPr/>
          <a:lstStyle/>
          <a:p>
            <a:endParaRPr lang="en-US"/>
          </a:p>
        </p:txBody>
      </p:sp>
      <p:sp>
        <p:nvSpPr>
          <p:cNvPr id="14" name="Freeform 14"/>
          <p:cNvSpPr/>
          <p:nvPr/>
        </p:nvSpPr>
        <p:spPr>
          <a:xfrm>
            <a:off x="4074927" y="3955077"/>
            <a:ext cx="3108960" cy="2427604"/>
          </a:xfrm>
          <a:custGeom>
            <a:avLst/>
            <a:gdLst/>
            <a:ahLst/>
            <a:cxnLst/>
            <a:rect l="l" t="t" r="r" b="b"/>
            <a:pathLst>
              <a:path w="3108960" h="2427604">
                <a:moveTo>
                  <a:pt x="0" y="0"/>
                </a:moveTo>
                <a:lnTo>
                  <a:pt x="3108960" y="0"/>
                </a:lnTo>
                <a:lnTo>
                  <a:pt x="3108960" y="2427604"/>
                </a:lnTo>
                <a:lnTo>
                  <a:pt x="0" y="2427604"/>
                </a:lnTo>
                <a:lnTo>
                  <a:pt x="0" y="0"/>
                </a:lnTo>
                <a:close/>
              </a:path>
            </a:pathLst>
          </a:custGeom>
          <a:blipFill>
            <a:blip r:embed="rId14">
              <a:extLst>
                <a:ext uri="{96DAC541-7B7A-43D3-8B79-37D633B846F1}">
                  <asvg:svgBlip xmlns:asvg="http://schemas.microsoft.com/office/drawing/2016/SVG/main" r:embed="rId15"/>
                </a:ext>
              </a:extLst>
            </a:blip>
            <a:stretch>
              <a:fillRect b="-48288"/>
            </a:stretch>
          </a:blipFill>
        </p:spPr>
        <p:txBody>
          <a:bodyPr/>
          <a:lstStyle/>
          <a:p>
            <a:endParaRPr lang="en-US"/>
          </a:p>
        </p:txBody>
      </p:sp>
      <p:sp>
        <p:nvSpPr>
          <p:cNvPr id="15" name="TextBox 15"/>
          <p:cNvSpPr txBox="1"/>
          <p:nvPr/>
        </p:nvSpPr>
        <p:spPr>
          <a:xfrm>
            <a:off x="1116020" y="5901360"/>
            <a:ext cx="2045444" cy="264160"/>
          </a:xfrm>
          <a:prstGeom prst="rect">
            <a:avLst/>
          </a:prstGeom>
        </p:spPr>
        <p:txBody>
          <a:bodyPr lIns="0" tIns="0" rIns="0" bIns="0" rtlCol="0" anchor="t">
            <a:spAutoFit/>
          </a:bodyPr>
          <a:lstStyle/>
          <a:p>
            <a:pPr algn="l">
              <a:lnSpc>
                <a:spcPts val="2239"/>
              </a:lnSpc>
            </a:pPr>
            <a:r>
              <a:rPr lang="en-US" sz="1599">
                <a:solidFill>
                  <a:srgbClr val="000000"/>
                </a:solidFill>
                <a:latin typeface="Montserrat Classic"/>
                <a:ea typeface="Montserrat Classic"/>
                <a:cs typeface="Montserrat Classic"/>
                <a:sym typeface="Montserrat Classic"/>
              </a:rPr>
              <a:t>Sully Car Show</a:t>
            </a:r>
          </a:p>
        </p:txBody>
      </p:sp>
      <p:sp>
        <p:nvSpPr>
          <p:cNvPr id="16" name="TextBox 16"/>
          <p:cNvSpPr txBox="1"/>
          <p:nvPr/>
        </p:nvSpPr>
        <p:spPr>
          <a:xfrm>
            <a:off x="1116020" y="5284570"/>
            <a:ext cx="2385213" cy="264365"/>
          </a:xfrm>
          <a:prstGeom prst="rect">
            <a:avLst/>
          </a:prstGeom>
        </p:spPr>
        <p:txBody>
          <a:bodyPr lIns="0" tIns="0" rIns="0" bIns="0" rtlCol="0" anchor="t">
            <a:spAutoFit/>
          </a:bodyPr>
          <a:lstStyle/>
          <a:p>
            <a:pPr algn="l">
              <a:lnSpc>
                <a:spcPts val="2228"/>
              </a:lnSpc>
            </a:pPr>
            <a:r>
              <a:rPr lang="en-US" sz="1591">
                <a:solidFill>
                  <a:srgbClr val="000000"/>
                </a:solidFill>
                <a:latin typeface="Montserrat Classic"/>
                <a:ea typeface="Montserrat Classic"/>
                <a:cs typeface="Montserrat Classic"/>
                <a:sym typeface="Montserrat Classic"/>
              </a:rPr>
              <a:t>Earth Day Celebration</a:t>
            </a:r>
          </a:p>
        </p:txBody>
      </p:sp>
      <p:sp>
        <p:nvSpPr>
          <p:cNvPr id="17" name="TextBox 17"/>
          <p:cNvSpPr txBox="1"/>
          <p:nvPr/>
        </p:nvSpPr>
        <p:spPr>
          <a:xfrm>
            <a:off x="1116020" y="4677510"/>
            <a:ext cx="2555037" cy="264160"/>
          </a:xfrm>
          <a:prstGeom prst="rect">
            <a:avLst/>
          </a:prstGeom>
        </p:spPr>
        <p:txBody>
          <a:bodyPr lIns="0" tIns="0" rIns="0" bIns="0" rtlCol="0" anchor="t">
            <a:spAutoFit/>
          </a:bodyPr>
          <a:lstStyle/>
          <a:p>
            <a:pPr algn="l">
              <a:lnSpc>
                <a:spcPts val="2239"/>
              </a:lnSpc>
            </a:pPr>
            <a:r>
              <a:rPr lang="en-US" sz="1599">
                <a:solidFill>
                  <a:srgbClr val="000000"/>
                </a:solidFill>
                <a:latin typeface="Montserrat Classic"/>
                <a:ea typeface="Montserrat Classic"/>
                <a:cs typeface="Montserrat Classic"/>
                <a:sym typeface="Montserrat Classic"/>
              </a:rPr>
              <a:t>4th of July Celebrations</a:t>
            </a:r>
          </a:p>
        </p:txBody>
      </p:sp>
      <p:sp>
        <p:nvSpPr>
          <p:cNvPr id="18" name="TextBox 18"/>
          <p:cNvSpPr txBox="1"/>
          <p:nvPr/>
        </p:nvSpPr>
        <p:spPr>
          <a:xfrm>
            <a:off x="1155373" y="4070450"/>
            <a:ext cx="2555037" cy="264160"/>
          </a:xfrm>
          <a:prstGeom prst="rect">
            <a:avLst/>
          </a:prstGeom>
        </p:spPr>
        <p:txBody>
          <a:bodyPr lIns="0" tIns="0" rIns="0" bIns="0" rtlCol="0" anchor="t">
            <a:spAutoFit/>
          </a:bodyPr>
          <a:lstStyle/>
          <a:p>
            <a:pPr algn="l">
              <a:lnSpc>
                <a:spcPts val="2239"/>
              </a:lnSpc>
            </a:pPr>
            <a:r>
              <a:rPr lang="en-US" sz="1599">
                <a:solidFill>
                  <a:srgbClr val="000000"/>
                </a:solidFill>
                <a:latin typeface="Montserrat Classic"/>
                <a:ea typeface="Montserrat Classic"/>
                <a:cs typeface="Montserrat Classic"/>
                <a:sym typeface="Montserrat Classic"/>
              </a:rPr>
              <a:t>4-H Carnival </a:t>
            </a:r>
          </a:p>
        </p:txBody>
      </p:sp>
      <p:sp>
        <p:nvSpPr>
          <p:cNvPr id="19" name="TextBox 19"/>
          <p:cNvSpPr txBox="1"/>
          <p:nvPr/>
        </p:nvSpPr>
        <p:spPr>
          <a:xfrm>
            <a:off x="4740179" y="5284570"/>
            <a:ext cx="2555037" cy="264160"/>
          </a:xfrm>
          <a:prstGeom prst="rect">
            <a:avLst/>
          </a:prstGeom>
        </p:spPr>
        <p:txBody>
          <a:bodyPr lIns="0" tIns="0" rIns="0" bIns="0" rtlCol="0" anchor="t">
            <a:spAutoFit/>
          </a:bodyPr>
          <a:lstStyle/>
          <a:p>
            <a:pPr algn="l">
              <a:lnSpc>
                <a:spcPts val="2239"/>
              </a:lnSpc>
            </a:pPr>
            <a:r>
              <a:rPr lang="en-US" sz="1599">
                <a:solidFill>
                  <a:srgbClr val="000000"/>
                </a:solidFill>
                <a:latin typeface="Montserrat Classic"/>
                <a:ea typeface="Montserrat Classic"/>
                <a:cs typeface="Montserrat Classic"/>
                <a:sym typeface="Montserrat Classic"/>
              </a:rPr>
              <a:t>Picnics</a:t>
            </a:r>
          </a:p>
        </p:txBody>
      </p:sp>
      <p:sp>
        <p:nvSpPr>
          <p:cNvPr id="20" name="TextBox 20"/>
          <p:cNvSpPr txBox="1"/>
          <p:nvPr/>
        </p:nvSpPr>
        <p:spPr>
          <a:xfrm>
            <a:off x="4740179" y="4070450"/>
            <a:ext cx="2555037" cy="264160"/>
          </a:xfrm>
          <a:prstGeom prst="rect">
            <a:avLst/>
          </a:prstGeom>
        </p:spPr>
        <p:txBody>
          <a:bodyPr lIns="0" tIns="0" rIns="0" bIns="0" rtlCol="0" anchor="t">
            <a:spAutoFit/>
          </a:bodyPr>
          <a:lstStyle/>
          <a:p>
            <a:pPr algn="l">
              <a:lnSpc>
                <a:spcPts val="2239"/>
              </a:lnSpc>
            </a:pPr>
            <a:r>
              <a:rPr lang="en-US" sz="1599">
                <a:solidFill>
                  <a:srgbClr val="000000"/>
                </a:solidFill>
                <a:latin typeface="Montserrat Classic"/>
                <a:ea typeface="Montserrat Classic"/>
                <a:cs typeface="Montserrat Classic"/>
                <a:sym typeface="Montserrat Classic"/>
              </a:rPr>
              <a:t>Easter Egg Hunts</a:t>
            </a:r>
          </a:p>
        </p:txBody>
      </p:sp>
      <p:sp>
        <p:nvSpPr>
          <p:cNvPr id="21" name="TextBox 21"/>
          <p:cNvSpPr txBox="1"/>
          <p:nvPr/>
        </p:nvSpPr>
        <p:spPr>
          <a:xfrm>
            <a:off x="4740179" y="4677510"/>
            <a:ext cx="2555037" cy="264160"/>
          </a:xfrm>
          <a:prstGeom prst="rect">
            <a:avLst/>
          </a:prstGeom>
        </p:spPr>
        <p:txBody>
          <a:bodyPr lIns="0" tIns="0" rIns="0" bIns="0" rtlCol="0" anchor="t">
            <a:spAutoFit/>
          </a:bodyPr>
          <a:lstStyle/>
          <a:p>
            <a:pPr algn="l">
              <a:lnSpc>
                <a:spcPts val="2239"/>
              </a:lnSpc>
            </a:pPr>
            <a:r>
              <a:rPr lang="en-US" sz="1599">
                <a:solidFill>
                  <a:srgbClr val="000000"/>
                </a:solidFill>
                <a:latin typeface="Montserrat Classic"/>
                <a:ea typeface="Montserrat Classic"/>
                <a:cs typeface="Montserrat Classic"/>
                <a:sym typeface="Montserrat Classic"/>
              </a:rPr>
              <a:t>Employee Appreciation</a:t>
            </a:r>
          </a:p>
        </p:txBody>
      </p:sp>
      <p:sp>
        <p:nvSpPr>
          <p:cNvPr id="22" name="TextBox 22"/>
          <p:cNvSpPr txBox="1"/>
          <p:nvPr/>
        </p:nvSpPr>
        <p:spPr>
          <a:xfrm>
            <a:off x="4740179" y="5763247"/>
            <a:ext cx="2555037" cy="540385"/>
          </a:xfrm>
          <a:prstGeom prst="rect">
            <a:avLst/>
          </a:prstGeom>
        </p:spPr>
        <p:txBody>
          <a:bodyPr lIns="0" tIns="0" rIns="0" bIns="0" rtlCol="0" anchor="t">
            <a:spAutoFit/>
          </a:bodyPr>
          <a:lstStyle/>
          <a:p>
            <a:pPr algn="l">
              <a:lnSpc>
                <a:spcPts val="2239"/>
              </a:lnSpc>
            </a:pPr>
            <a:r>
              <a:rPr lang="en-US" sz="1599">
                <a:solidFill>
                  <a:srgbClr val="000000"/>
                </a:solidFill>
                <a:latin typeface="Montserrat Classic"/>
                <a:ea typeface="Montserrat Classic"/>
                <a:cs typeface="Montserrat Classic"/>
                <a:sym typeface="Montserrat Classic"/>
              </a:rPr>
              <a:t>Volunteer Appreciation Night </a:t>
            </a:r>
          </a:p>
        </p:txBody>
      </p:sp>
      <p:pic>
        <p:nvPicPr>
          <p:cNvPr id="29" name="Audio 28">
            <a:hlinkClick r:id="" action="ppaction://media"/>
            <a:extLst>
              <a:ext uri="{FF2B5EF4-FFF2-40B4-BE49-F238E27FC236}">
                <a16:creationId xmlns:a16="http://schemas.microsoft.com/office/drawing/2014/main" id="{AAF59304-5A9C-08ED-C755-45B49E20A95F}"/>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l="-332500" t="-332500" r="-332500" b="-332500"/>
          <a:stretch>
            <a:fillRect/>
          </a:stretch>
        </p:blipFill>
        <p:spPr>
          <a:xfrm>
            <a:off x="5919543" y="8458893"/>
            <a:ext cx="2331720" cy="233172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5674"/>
    </mc:Choice>
    <mc:Fallback xmlns="">
      <p:transition spd="slow" advTm="25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extLst>
    <p:ext uri="{3A86A75C-4F4B-4683-9AE1-C65F6400EC91}">
      <p14:laserTraceLst xmlns:p14="http://schemas.microsoft.com/office/powerpoint/2010/main">
        <p14:tracePtLst>
          <p14:tracePt t="20431" x="7331075" y="2501900"/>
          <p14:tracePt t="20436" x="7210425" y="2554288"/>
          <p14:tracePt t="20449" x="6916738" y="2701925"/>
          <p14:tracePt t="20459" x="6756400" y="2808288"/>
          <p14:tracePt t="20463" x="6608763" y="2889250"/>
          <p14:tracePt t="20476" x="6354763" y="3062288"/>
          <p14:tracePt t="20492" x="6167438" y="3170238"/>
          <p14:tracePt t="20511" x="6034088" y="3290888"/>
          <p14:tracePt t="20526" x="5980113" y="3343275"/>
          <p14:tracePt t="20546" x="5940425" y="3384550"/>
          <p14:tracePt t="20560" x="5926138" y="3397250"/>
          <p14:tracePt t="20902" x="5753100" y="3436938"/>
          <p14:tracePt t="20911" x="5497513" y="3490913"/>
          <p14:tracePt t="20917" x="5324475" y="3517900"/>
          <p14:tracePt t="20934" x="5016500" y="3544888"/>
          <p14:tracePt t="20938" x="4910138" y="3571875"/>
          <p14:tracePt t="20945" x="4762500" y="3597275"/>
          <p14:tracePt t="20958" x="4427538" y="3584575"/>
          <p14:tracePt t="20979" x="3946525" y="3557588"/>
          <p14:tracePt t="20993" x="3813175" y="3544888"/>
          <p14:tracePt t="21011" x="3652838" y="3544888"/>
          <p14:tracePt t="21016" x="3598863" y="3517900"/>
          <p14:tracePt t="21020" x="3532188" y="3517900"/>
          <p14:tracePt t="21027" x="3451225" y="3517900"/>
          <p14:tracePt t="21044" x="3371850" y="3517900"/>
          <p14:tracePt t="21047" x="3303588" y="3503613"/>
          <p14:tracePt t="21061" x="3209925" y="3478213"/>
          <p14:tracePt t="21078" x="3090863" y="3436938"/>
          <p14:tracePt t="21082" x="3009900" y="3424238"/>
          <p14:tracePt t="21095" x="2809875" y="3357563"/>
          <p14:tracePt t="21113" x="2514600" y="3303588"/>
          <p14:tracePt t="21116" x="2393950" y="3303588"/>
          <p14:tracePt t="21127" x="2206625" y="3303588"/>
          <p14:tracePt t="21146" x="2046288" y="3303588"/>
          <p14:tracePt t="21150" x="1993900" y="3303588"/>
          <p14:tracePt t="21160" x="1952625" y="3303588"/>
          <p14:tracePt t="21163" x="1912938" y="3303588"/>
          <p14:tracePt t="21178" x="1846263" y="3303588"/>
          <p14:tracePt t="21183" x="1806575" y="3330575"/>
          <p14:tracePt t="21194" x="1779588" y="3330575"/>
          <p14:tracePt t="21197" x="1738313" y="3343275"/>
          <p14:tracePt t="21209" x="1685925" y="3370263"/>
          <p14:tracePt t="21212" x="1619250" y="3411538"/>
          <p14:tracePt t="21226" x="1538288" y="3411538"/>
          <p14:tracePt t="21229" x="1484313" y="3436938"/>
          <p14:tracePt t="21232" x="1390650" y="3503613"/>
          <p14:tracePt t="21244" x="1296988" y="3584575"/>
          <p14:tracePt t="21246" x="1177925" y="3624263"/>
          <p14:tracePt t="21259" x="1096963" y="3678238"/>
          <p14:tracePt t="21261" x="1030288" y="3717925"/>
          <p14:tracePt t="21278" x="882650" y="3798888"/>
          <p14:tracePt t="21281" x="828675" y="3838575"/>
          <p14:tracePt t="21296" x="709613" y="3919538"/>
          <p14:tracePt t="21311" x="601663" y="3998913"/>
          <p14:tracePt t="21315" x="549275" y="4052888"/>
          <p14:tracePt t="21329" x="441325" y="4159250"/>
          <p14:tracePt t="21344" x="361950" y="4279900"/>
          <p14:tracePt t="21349" x="320675" y="4360863"/>
          <p14:tracePt t="21360" x="280988" y="4413250"/>
          <p14:tracePt t="21362" x="280988" y="4481513"/>
          <p14:tracePt t="21377" x="268288" y="4587875"/>
          <p14:tracePt t="21397" x="268288" y="4721225"/>
          <p14:tracePt t="21404" x="268288" y="4775200"/>
          <p14:tracePt t="21413" x="268288" y="4854575"/>
          <p14:tracePt t="21431" x="268288" y="5041900"/>
          <p14:tracePt t="21434" x="268288" y="5149850"/>
          <p14:tracePt t="21448" x="241300" y="5283200"/>
          <p14:tracePt t="21466" x="200025" y="5470525"/>
          <p14:tracePt t="21478" x="200025" y="5524500"/>
          <p14:tracePt t="21494" x="187325" y="5603875"/>
          <p14:tracePt t="21510" x="187325" y="5670550"/>
          <p14:tracePt t="21513" x="187325" y="5724525"/>
          <p14:tracePt t="21528" x="187325" y="5978525"/>
          <p14:tracePt t="21544" x="200025" y="6246813"/>
          <p14:tracePt t="21548" x="200025" y="6326188"/>
          <p14:tracePt t="21562" x="241300" y="6446838"/>
          <p14:tracePt t="21577" x="254000" y="6554788"/>
          <p14:tracePt t="21594" x="280988" y="6621463"/>
          <p14:tracePt t="21597" x="293688" y="6661150"/>
          <p14:tracePt t="21602" x="307975" y="6700838"/>
          <p14:tracePt t="21611" x="307975" y="6740525"/>
          <p14:tracePt t="21630" x="347663" y="6808788"/>
          <p14:tracePt t="21633" x="387350" y="6861175"/>
          <p14:tracePt t="21637" x="414338" y="6927850"/>
          <p14:tracePt t="21645" x="428625" y="6969125"/>
          <p14:tracePt t="21661" x="522288" y="7062788"/>
          <p14:tracePt t="21666" x="588963" y="7129463"/>
          <p14:tracePt t="21671" x="628650" y="7169150"/>
          <p14:tracePt t="21681" x="668338" y="7183438"/>
          <p14:tracePt t="21685" x="695325" y="7196138"/>
          <p14:tracePt t="21695" x="735013" y="7235825"/>
          <p14:tracePt t="21699" x="776288" y="7250113"/>
          <p14:tracePt t="21713" x="842963" y="7275513"/>
          <p14:tracePt t="21727" x="882650" y="7289800"/>
          <p14:tracePt t="21729" x="922338" y="7316788"/>
          <p14:tracePt t="21746" x="1016000" y="7329488"/>
          <p14:tracePt t="21749" x="1069975" y="7343775"/>
          <p14:tracePt t="21761" x="1163638" y="7410450"/>
          <p14:tracePt t="21778" x="1257300" y="7450138"/>
          <p14:tracePt t="21781" x="1296988" y="7462838"/>
          <p14:tracePt t="21797" x="1377950" y="7504113"/>
          <p14:tracePt t="21802" x="1390650" y="7504113"/>
          <p14:tracePt t="21813" x="1404938" y="7516813"/>
          <p14:tracePt t="21817" x="1404938" y="7531100"/>
          <p14:tracePt t="21827" x="1417638" y="7531100"/>
          <p14:tracePt t="21830" x="1417638" y="7543800"/>
          <p14:tracePt t="21864" x="1431925" y="7543800"/>
          <p14:tracePt t="21994" x="1417638" y="7543800"/>
          <p14:tracePt t="22124" x="1431925" y="7543800"/>
          <p14:tracePt t="22133" x="1471613" y="7543800"/>
          <p14:tracePt t="22145" x="1525588" y="7516813"/>
          <p14:tracePt t="22161" x="1619250" y="7516813"/>
          <p14:tracePt t="22178" x="1712913" y="7504113"/>
          <p14:tracePt t="22182" x="1765300" y="7504113"/>
          <p14:tracePt t="22194" x="1846263" y="7504113"/>
          <p14:tracePt t="22197" x="1925638" y="7504113"/>
          <p14:tracePt t="22211" x="2087563" y="7504113"/>
          <p14:tracePt t="22218" x="2166938" y="7504113"/>
          <p14:tracePt t="22221" x="2247900" y="7504113"/>
          <p14:tracePt t="22229" x="2327275" y="7504113"/>
          <p14:tracePt t="22245" x="2447925" y="7489825"/>
          <p14:tracePt t="22250" x="2528888" y="7462838"/>
          <p14:tracePt t="22263" x="2662238" y="7437438"/>
          <p14:tracePt t="22268" x="2782888" y="7423150"/>
          <p14:tracePt t="22278" x="2862263" y="7423150"/>
          <p14:tracePt t="22294" x="3022600" y="7423150"/>
          <p14:tracePt t="22297" x="3103563" y="7423150"/>
          <p14:tracePt t="22311" x="3236913" y="7423150"/>
          <p14:tracePt t="22327" x="3357563" y="7423150"/>
          <p14:tracePt t="22330" x="3411538" y="7423150"/>
          <p14:tracePt t="22344" x="3505200" y="7423150"/>
          <p14:tracePt t="22361" x="3611563" y="7423150"/>
          <p14:tracePt t="22378" x="3840163" y="7423150"/>
          <p14:tracePt t="22395" x="3946525" y="7423150"/>
          <p14:tracePt t="22413" x="4119563" y="7423150"/>
          <p14:tracePt t="22426" x="4200525" y="7396163"/>
          <p14:tracePt t="22428" x="4240213" y="7383463"/>
          <p14:tracePt t="22445" x="4360863" y="7356475"/>
          <p14:tracePt t="22447" x="4414838" y="7343775"/>
          <p14:tracePt t="22461" x="4508500" y="7329488"/>
          <p14:tracePt t="22478" x="4641850" y="7302500"/>
          <p14:tracePt t="22483" x="4735513" y="7289800"/>
          <p14:tracePt t="22494" x="4816475" y="7262813"/>
          <p14:tracePt t="22497" x="4895850" y="7262813"/>
          <p14:tracePt t="22513" x="5056188" y="7196138"/>
          <p14:tracePt t="22516" x="5137150" y="7183438"/>
          <p14:tracePt t="22529" x="5297488" y="7089775"/>
          <p14:tracePt t="22545" x="5524500" y="6996113"/>
          <p14:tracePt t="22562" x="5872163" y="6902450"/>
          <p14:tracePt t="22565" x="5992813" y="6848475"/>
          <p14:tracePt t="22578" x="6194425" y="6781800"/>
          <p14:tracePt t="22595" x="6327775" y="6715125"/>
          <p14:tracePt t="22611" x="6434138" y="6661150"/>
          <p14:tracePt t="22613" x="6488113" y="6646863"/>
          <p14:tracePt t="22627" x="6527800" y="6607175"/>
          <p14:tracePt t="22629" x="6581775" y="6580188"/>
          <p14:tracePt t="22644" x="6729413" y="6527800"/>
          <p14:tracePt t="22648" x="6823075" y="6473825"/>
          <p14:tracePt t="22660" x="6875463" y="6461125"/>
          <p14:tracePt t="22663" x="6929438" y="6419850"/>
          <p14:tracePt t="22677" x="7077075" y="6353175"/>
          <p14:tracePt t="22696" x="7210425" y="6286500"/>
          <p14:tracePt t="22711" x="7291388" y="6205538"/>
          <p14:tracePt t="22729" x="7397750" y="6126163"/>
          <p14:tracePt t="22744" x="7424738" y="6099175"/>
          <p14:tracePt t="22763" x="7491413" y="6018213"/>
          <p14:tracePt t="22779" x="7572375" y="5938838"/>
          <p14:tracePt t="22796" x="7651750" y="5845175"/>
          <p14:tracePt t="22798" x="7691438" y="5805488"/>
          <p14:tracePt t="22811" x="7705725" y="5751513"/>
          <p14:tracePt t="22830" x="7718425" y="5724525"/>
          <p14:tracePt t="22833" x="7718425" y="5711825"/>
          <p14:tracePt t="22846" x="7718425" y="5657850"/>
          <p14:tracePt t="22861" x="7718425" y="5618163"/>
          <p14:tracePt t="22880" x="7718425" y="5551488"/>
          <p14:tracePt t="22894" x="7718425" y="5524500"/>
          <p14:tracePt t="22896" x="7718425" y="5483225"/>
          <p14:tracePt t="22911" x="7651750" y="5389563"/>
          <p14:tracePt t="22929" x="7491413" y="5203825"/>
          <p14:tracePt t="22944" x="7343775" y="5016500"/>
          <p14:tracePt t="22962" x="7156450" y="4802188"/>
          <p14:tracePt t="22977" x="6983413" y="4575175"/>
          <p14:tracePt t="22996" x="6796088" y="4294188"/>
          <p14:tracePt t="23013" x="6648450" y="3971925"/>
          <p14:tracePt t="23016" x="6569075" y="3852863"/>
          <p14:tracePt t="23017" x="6515100" y="3732213"/>
          <p14:tracePt t="23047" x="6313488" y="3478213"/>
          <p14:tracePt t="23062" x="6234113" y="3397250"/>
          <p14:tracePt t="23079" x="6113463" y="3263900"/>
          <p14:tracePt t="23095" x="5965825" y="3182938"/>
          <p14:tracePt t="23111" x="5832475" y="3103563"/>
          <p14:tracePt t="23113" x="5738813" y="3049588"/>
          <p14:tracePt t="23128" x="5659438" y="3036888"/>
          <p14:tracePt t="23130" x="5578475" y="3009900"/>
          <p14:tracePt t="23144" x="5430838" y="2968625"/>
          <p14:tracePt t="23162" x="5149850" y="2901950"/>
          <p14:tracePt t="23178" x="4816475" y="2874963"/>
          <p14:tracePt t="23197" x="4375150" y="2849563"/>
          <p14:tracePt t="23202" x="4294188" y="2835275"/>
          <p14:tracePt t="23211" x="4187825" y="2835275"/>
          <p14:tracePt t="23227" x="4025900" y="2808288"/>
          <p14:tracePt t="23232" x="3946525" y="2795588"/>
          <p14:tracePt t="23249" x="3746500" y="2768600"/>
          <p14:tracePt t="23252" x="3665538" y="2768600"/>
          <p14:tracePt t="23262" x="3559175" y="2768600"/>
          <p14:tracePt t="23265" x="3478213" y="2768600"/>
          <p14:tracePt t="23278" x="3317875" y="2795588"/>
          <p14:tracePt t="23295" x="3143250" y="2862263"/>
          <p14:tracePt t="23312" x="2809875" y="3009900"/>
          <p14:tracePt t="23329" x="2635250" y="3089275"/>
          <p14:tracePt t="23347" x="2474913" y="3130550"/>
          <p14:tracePt t="23362" x="2274888" y="3209925"/>
          <p14:tracePt t="23378" x="2112963" y="3263900"/>
          <p14:tracePt t="23381" x="2019300" y="3276600"/>
          <p14:tracePt t="23396" x="1819275" y="3343275"/>
          <p14:tracePt t="23411" x="1658938" y="3384550"/>
          <p14:tracePt t="23428" x="1484313" y="3451225"/>
          <p14:tracePt t="23430" x="1404938" y="3478213"/>
          <p14:tracePt t="23446" x="1284288" y="3517900"/>
          <p14:tracePt t="23462" x="1190625" y="3557588"/>
          <p14:tracePt t="23465" x="1123950" y="3597275"/>
          <p14:tracePt t="23479" x="1096963" y="3611563"/>
          <p14:tracePt t="23482" x="1030288" y="3624263"/>
          <p14:tracePt t="23496" x="936625" y="3690938"/>
          <p14:tracePt t="23499" x="896938" y="3732213"/>
          <p14:tracePt t="23513" x="828675" y="3798888"/>
          <p14:tracePt t="23528" x="762000" y="3878263"/>
          <p14:tracePt t="23546" x="709613" y="3946525"/>
          <p14:tracePt t="23548" x="668338" y="3986213"/>
          <p14:tracePt t="23562" x="655638" y="4025900"/>
          <p14:tracePt t="23565" x="641350" y="4065588"/>
          <p14:tracePt t="23567" x="601663" y="4106863"/>
          <p14:tracePt t="23578" x="601663" y="4132263"/>
          <p14:tracePt t="23580" x="574675" y="4200525"/>
          <p14:tracePt t="23595" x="561975" y="4213225"/>
          <p14:tracePt t="23598" x="561975" y="4267200"/>
          <p14:tracePt t="23611" x="522288" y="4360863"/>
          <p14:tracePt t="23615" x="522288" y="4387850"/>
          <p14:tracePt t="23628" x="508000" y="4506913"/>
          <p14:tracePt t="23645" x="481013" y="4694238"/>
          <p14:tracePt t="23661" x="441325" y="4895850"/>
          <p14:tracePt t="23664" x="414338" y="4975225"/>
          <p14:tracePt t="23678" x="401638" y="5176838"/>
          <p14:tracePt t="23695" x="361950" y="5337175"/>
          <p14:tracePt t="23698" x="361950" y="5443538"/>
          <p14:tracePt t="23713" x="361950" y="5657850"/>
          <p14:tracePt t="23729" x="387350" y="5899150"/>
          <p14:tracePt t="23732" x="387350" y="5978525"/>
          <p14:tracePt t="23747" x="455613" y="6126163"/>
          <p14:tracePt t="23767" x="534988" y="6273800"/>
          <p14:tracePt t="23780" x="615950" y="6367463"/>
          <p14:tracePt t="23812" x="896938" y="6688138"/>
          <p14:tracePt t="23815" x="1003300" y="6808788"/>
          <p14:tracePt t="23829" x="1136650" y="6996113"/>
          <p14:tracePt t="23846" x="1284288" y="7156450"/>
          <p14:tracePt t="23849" x="1365250" y="7250113"/>
          <p14:tracePt t="23867" x="1498600" y="7329488"/>
          <p14:tracePt t="23870" x="1525588" y="7369175"/>
          <p14:tracePt t="23880" x="1592263" y="7410450"/>
          <p14:tracePt t="23883" x="1646238" y="7423150"/>
          <p14:tracePt t="23898" x="1819275" y="7489825"/>
          <p14:tracePt t="23913" x="2046288" y="7516813"/>
          <p14:tracePt t="23932" x="2393950" y="7556500"/>
          <p14:tracePt t="23946" x="2568575" y="7556500"/>
          <p14:tracePt t="23949" x="2716213" y="7556500"/>
          <p14:tracePt t="23962" x="3076575" y="7583488"/>
          <p14:tracePt t="23965" x="3263900" y="7583488"/>
          <p14:tracePt t="23979" x="3517900" y="7583488"/>
          <p14:tracePt t="23995" x="3946525" y="7570788"/>
          <p14:tracePt t="23999" x="4200525" y="7570788"/>
          <p14:tracePt t="24014" x="4602163" y="7516813"/>
          <p14:tracePt t="24029" x="4922838" y="7516813"/>
          <p14:tracePt t="24047" x="5511800" y="7462838"/>
          <p14:tracePt t="24064" x="5699125" y="7437438"/>
          <p14:tracePt t="24079" x="5859463" y="7396163"/>
          <p14:tracePt t="24082" x="6019800" y="7343775"/>
          <p14:tracePt t="24097" x="6434138" y="7183438"/>
          <p14:tracePt t="24113" x="6823075" y="6954838"/>
          <p14:tracePt t="24117" x="6956425" y="6861175"/>
          <p14:tracePt t="24131" x="7223125" y="6527800"/>
          <p14:tracePt t="24146" x="7518400" y="625951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FF1"/>
        </a:solidFill>
        <a:effectLst/>
      </p:bgPr>
    </p:bg>
    <p:spTree>
      <p:nvGrpSpPr>
        <p:cNvPr id="1" name=""/>
        <p:cNvGrpSpPr/>
        <p:nvPr/>
      </p:nvGrpSpPr>
      <p:grpSpPr>
        <a:xfrm>
          <a:off x="0" y="0"/>
          <a:ext cx="0" cy="0"/>
          <a:chOff x="0" y="0"/>
          <a:chExt cx="0" cy="0"/>
        </a:xfrm>
      </p:grpSpPr>
      <p:grpSp>
        <p:nvGrpSpPr>
          <p:cNvPr id="2" name="Group 2"/>
          <p:cNvGrpSpPr/>
          <p:nvPr/>
        </p:nvGrpSpPr>
        <p:grpSpPr>
          <a:xfrm>
            <a:off x="477184" y="755980"/>
            <a:ext cx="6818032" cy="1135686"/>
            <a:chOff x="0" y="-28347"/>
            <a:chExt cx="9090709" cy="1514248"/>
          </a:xfrm>
        </p:grpSpPr>
        <p:sp>
          <p:nvSpPr>
            <p:cNvPr id="3" name="Freeform 3"/>
            <p:cNvSpPr/>
            <p:nvPr/>
          </p:nvSpPr>
          <p:spPr>
            <a:xfrm>
              <a:off x="0" y="0"/>
              <a:ext cx="9090709" cy="1485901"/>
            </a:xfrm>
            <a:custGeom>
              <a:avLst/>
              <a:gdLst/>
              <a:ahLst/>
              <a:cxnLst/>
              <a:rect l="l" t="t" r="r" b="b"/>
              <a:pathLst>
                <a:path w="9090709" h="1485901">
                  <a:moveTo>
                    <a:pt x="0" y="0"/>
                  </a:moveTo>
                  <a:lnTo>
                    <a:pt x="9090709" y="0"/>
                  </a:lnTo>
                  <a:lnTo>
                    <a:pt x="9090709" y="1485901"/>
                  </a:lnTo>
                  <a:lnTo>
                    <a:pt x="0" y="14859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76611" y="-28347"/>
              <a:ext cx="8537486" cy="1418769"/>
            </a:xfrm>
            <a:prstGeom prst="rect">
              <a:avLst/>
            </a:prstGeom>
          </p:spPr>
          <p:txBody>
            <a:bodyPr lIns="0" tIns="0" rIns="0" bIns="0" rtlCol="0" anchor="t">
              <a:spAutoFit/>
            </a:bodyPr>
            <a:lstStyle/>
            <a:p>
              <a:pPr algn="ctr">
                <a:lnSpc>
                  <a:spcPts val="8943"/>
                </a:lnSpc>
              </a:pPr>
              <a:r>
                <a:rPr lang="en-US" sz="6388">
                  <a:solidFill>
                    <a:srgbClr val="000000"/>
                  </a:solidFill>
                  <a:latin typeface="Anton"/>
                  <a:ea typeface="Anton"/>
                  <a:cs typeface="Anton"/>
                  <a:sym typeface="Anton"/>
                </a:rPr>
                <a:t>3 Months Out</a:t>
              </a:r>
            </a:p>
          </p:txBody>
        </p:sp>
      </p:grpSp>
      <p:sp>
        <p:nvSpPr>
          <p:cNvPr id="5" name="Freeform 5"/>
          <p:cNvSpPr/>
          <p:nvPr/>
        </p:nvSpPr>
        <p:spPr>
          <a:xfrm>
            <a:off x="907099" y="3650970"/>
            <a:ext cx="1368958" cy="2034938"/>
          </a:xfrm>
          <a:custGeom>
            <a:avLst/>
            <a:gdLst/>
            <a:ahLst/>
            <a:cxnLst/>
            <a:rect l="l" t="t" r="r" b="b"/>
            <a:pathLst>
              <a:path w="1368958" h="2034938">
                <a:moveTo>
                  <a:pt x="0" y="0"/>
                </a:moveTo>
                <a:lnTo>
                  <a:pt x="1368958" y="0"/>
                </a:lnTo>
                <a:lnTo>
                  <a:pt x="1368958" y="2034938"/>
                </a:lnTo>
                <a:lnTo>
                  <a:pt x="0" y="20349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4427667" y="5940655"/>
            <a:ext cx="3108960" cy="2871902"/>
          </a:xfrm>
          <a:custGeom>
            <a:avLst/>
            <a:gdLst/>
            <a:ahLst/>
            <a:cxnLst/>
            <a:rect l="l" t="t" r="r" b="b"/>
            <a:pathLst>
              <a:path w="3108960" h="2871902">
                <a:moveTo>
                  <a:pt x="0" y="0"/>
                </a:moveTo>
                <a:lnTo>
                  <a:pt x="3108960" y="0"/>
                </a:lnTo>
                <a:lnTo>
                  <a:pt x="3108960" y="2871902"/>
                </a:lnTo>
                <a:lnTo>
                  <a:pt x="0" y="28719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137301">
            <a:off x="6635664" y="6805269"/>
            <a:ext cx="600458" cy="600458"/>
          </a:xfrm>
          <a:custGeom>
            <a:avLst/>
            <a:gdLst/>
            <a:ahLst/>
            <a:cxnLst/>
            <a:rect l="l" t="t" r="r" b="b"/>
            <a:pathLst>
              <a:path w="600458" h="600458">
                <a:moveTo>
                  <a:pt x="0" y="0"/>
                </a:moveTo>
                <a:lnTo>
                  <a:pt x="600458" y="0"/>
                </a:lnTo>
                <a:lnTo>
                  <a:pt x="600458" y="600459"/>
                </a:lnTo>
                <a:lnTo>
                  <a:pt x="0" y="6004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777240" y="2127428"/>
            <a:ext cx="6217920" cy="124968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01.</a:t>
            </a:r>
            <a:r>
              <a:rPr lang="en-US" sz="1800">
                <a:solidFill>
                  <a:srgbClr val="000000"/>
                </a:solidFill>
                <a:latin typeface="Montserrat Classic Bold"/>
                <a:ea typeface="Montserrat Classic Bold"/>
                <a:cs typeface="Montserrat Classic Bold"/>
                <a:sym typeface="Montserrat Classic Bold"/>
              </a:rPr>
              <a:t> Finalize dates with your manager.</a:t>
            </a:r>
          </a:p>
          <a:p>
            <a:pPr algn="l">
              <a:lnSpc>
                <a:spcPts val="2520"/>
              </a:lnSpc>
            </a:pPr>
            <a:r>
              <a:rPr lang="en-US" sz="1800">
                <a:solidFill>
                  <a:srgbClr val="000000"/>
                </a:solidFill>
                <a:latin typeface="Montserrat Classic"/>
                <a:ea typeface="Montserrat Classic"/>
                <a:cs typeface="Montserrat Classic"/>
                <a:sym typeface="Montserrat Classic"/>
              </a:rPr>
              <a:t>Make sure the dates are cleared by your manager. If you need to change the time or location of your event, let your manager know. </a:t>
            </a:r>
          </a:p>
        </p:txBody>
      </p:sp>
      <p:sp>
        <p:nvSpPr>
          <p:cNvPr id="9" name="TextBox 9"/>
          <p:cNvSpPr txBox="1"/>
          <p:nvPr/>
        </p:nvSpPr>
        <p:spPr>
          <a:xfrm>
            <a:off x="1035201" y="9624753"/>
            <a:ext cx="5701997" cy="312578"/>
          </a:xfrm>
          <a:prstGeom prst="rect">
            <a:avLst/>
          </a:prstGeom>
        </p:spPr>
        <p:txBody>
          <a:bodyPr lIns="0" tIns="0" rIns="0" bIns="0" rtlCol="0" anchor="t">
            <a:spAutoFit/>
          </a:bodyPr>
          <a:lstStyle/>
          <a:p>
            <a:pPr algn="ctr">
              <a:lnSpc>
                <a:spcPts val="2703"/>
              </a:lnSpc>
              <a:spcBef>
                <a:spcPct val="0"/>
              </a:spcBef>
            </a:pPr>
            <a:r>
              <a:rPr lang="en-US" sz="1422" spc="227">
                <a:solidFill>
                  <a:srgbClr val="000000"/>
                </a:solidFill>
                <a:latin typeface="Montserrat Classic"/>
                <a:ea typeface="Montserrat Classic"/>
                <a:cs typeface="Montserrat Classic"/>
                <a:sym typeface="Montserrat Classic"/>
              </a:rPr>
              <a:t>Park Services | Fairfax County Park Authority | 7 </a:t>
            </a:r>
          </a:p>
        </p:txBody>
      </p:sp>
      <p:sp>
        <p:nvSpPr>
          <p:cNvPr id="10" name="TextBox 10"/>
          <p:cNvSpPr txBox="1"/>
          <p:nvPr/>
        </p:nvSpPr>
        <p:spPr>
          <a:xfrm>
            <a:off x="777240" y="6285983"/>
            <a:ext cx="3669730" cy="2850011"/>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03.</a:t>
            </a:r>
            <a:r>
              <a:rPr lang="en-US" sz="1800">
                <a:solidFill>
                  <a:srgbClr val="000000"/>
                </a:solidFill>
                <a:latin typeface="Montserrat Classic"/>
                <a:ea typeface="Montserrat Classic"/>
                <a:cs typeface="Montserrat Classic"/>
                <a:sym typeface="Montserrat Classic"/>
              </a:rPr>
              <a:t> </a:t>
            </a:r>
            <a:r>
              <a:rPr lang="en-US" sz="1800">
                <a:solidFill>
                  <a:srgbClr val="000000"/>
                </a:solidFill>
                <a:latin typeface="Montserrat Classic Bold"/>
                <a:ea typeface="Montserrat Classic Bold"/>
                <a:cs typeface="Montserrat Classic Bold"/>
                <a:sym typeface="Montserrat Classic Bold"/>
              </a:rPr>
              <a:t>Outline event layout and site plan. </a:t>
            </a:r>
          </a:p>
          <a:p>
            <a:pPr algn="l">
              <a:lnSpc>
                <a:spcPts val="2520"/>
              </a:lnSpc>
            </a:pPr>
            <a:r>
              <a:rPr lang="en-US" sz="1800">
                <a:solidFill>
                  <a:srgbClr val="000000"/>
                </a:solidFill>
                <a:latin typeface="Montserrat Classic"/>
                <a:ea typeface="Montserrat Classic"/>
                <a:cs typeface="Montserrat Classic"/>
                <a:sym typeface="Montserrat Classic"/>
              </a:rPr>
              <a:t>Outline the location of the bathroom facilities, electrical equipment, programming and entertainment, and other necessary equipment for the event. Make sure to plan for first aid. Plan for EMS if necessary. </a:t>
            </a:r>
          </a:p>
        </p:txBody>
      </p:sp>
      <p:sp>
        <p:nvSpPr>
          <p:cNvPr id="11" name="TextBox 11"/>
          <p:cNvSpPr txBox="1"/>
          <p:nvPr/>
        </p:nvSpPr>
        <p:spPr>
          <a:xfrm>
            <a:off x="2612105" y="3724334"/>
            <a:ext cx="4714870" cy="1888209"/>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02.</a:t>
            </a:r>
            <a:r>
              <a:rPr lang="en-US" sz="1800">
                <a:solidFill>
                  <a:srgbClr val="000000"/>
                </a:solidFill>
                <a:latin typeface="Montserrat Classic"/>
                <a:ea typeface="Montserrat Classic"/>
                <a:cs typeface="Montserrat Classic"/>
                <a:sym typeface="Montserrat Classic"/>
              </a:rPr>
              <a:t> </a:t>
            </a:r>
            <a:r>
              <a:rPr lang="en-US" sz="1800">
                <a:solidFill>
                  <a:srgbClr val="000000"/>
                </a:solidFill>
                <a:latin typeface="Montserrat Classic Bold"/>
                <a:ea typeface="Montserrat Classic Bold"/>
                <a:cs typeface="Montserrat Classic Bold"/>
                <a:sym typeface="Montserrat Classic Bold"/>
              </a:rPr>
              <a:t>Do a site visit and determine safety exits. </a:t>
            </a:r>
          </a:p>
          <a:p>
            <a:pPr algn="l">
              <a:lnSpc>
                <a:spcPts val="2520"/>
              </a:lnSpc>
            </a:pPr>
            <a:r>
              <a:rPr lang="en-US" sz="1800">
                <a:solidFill>
                  <a:srgbClr val="000000"/>
                </a:solidFill>
                <a:latin typeface="Montserrat Classic"/>
                <a:ea typeface="Montserrat Classic"/>
                <a:cs typeface="Montserrat Classic"/>
                <a:sym typeface="Montserrat Classic"/>
              </a:rPr>
              <a:t>To ensure that your site plan is accurate, please conduct a site visit. Meet with the site manager (if applicable). </a:t>
            </a:r>
            <a:r>
              <a:rPr lang="en-US">
                <a:solidFill>
                  <a:srgbClr val="000000"/>
                </a:solidFill>
                <a:latin typeface="Montserrat Classic"/>
                <a:ea typeface="Montserrat Classic"/>
                <a:cs typeface="Montserrat Classic"/>
                <a:sym typeface="Montserrat Classic"/>
              </a:rPr>
              <a:t>Determine emergency exits and evacuation routes. </a:t>
            </a:r>
            <a:endParaRPr lang="en-US" sz="1800">
              <a:solidFill>
                <a:srgbClr val="000000"/>
              </a:solidFill>
              <a:latin typeface="Montserrat Classic"/>
              <a:ea typeface="Montserrat Classic"/>
              <a:cs typeface="Montserrat Classic"/>
            </a:endParaRPr>
          </a:p>
        </p:txBody>
      </p:sp>
      <p:pic>
        <p:nvPicPr>
          <p:cNvPr id="35" name="Audio 34">
            <a:hlinkClick r:id="" action="ppaction://media"/>
            <a:extLst>
              <a:ext uri="{FF2B5EF4-FFF2-40B4-BE49-F238E27FC236}">
                <a16:creationId xmlns:a16="http://schemas.microsoft.com/office/drawing/2014/main" id="{3B50034B-BDF0-0634-705E-00A309674481}"/>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332500" t="-332500" r="-332500" b="-332500"/>
          <a:stretch>
            <a:fillRect/>
          </a:stretch>
        </p:blipFill>
        <p:spPr>
          <a:xfrm>
            <a:off x="5921897" y="8615182"/>
            <a:ext cx="2331720" cy="233172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6480"/>
    </mc:Choice>
    <mc:Fallback>
      <p:transition spd="slow" advTm="36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FF1"/>
        </a:solidFill>
        <a:effectLst/>
      </p:bgPr>
    </p:bg>
    <p:spTree>
      <p:nvGrpSpPr>
        <p:cNvPr id="1" name=""/>
        <p:cNvGrpSpPr/>
        <p:nvPr/>
      </p:nvGrpSpPr>
      <p:grpSpPr>
        <a:xfrm>
          <a:off x="0" y="0"/>
          <a:ext cx="0" cy="0"/>
          <a:chOff x="0" y="0"/>
          <a:chExt cx="0" cy="0"/>
        </a:xfrm>
      </p:grpSpPr>
      <p:grpSp>
        <p:nvGrpSpPr>
          <p:cNvPr id="2" name="Group 2"/>
          <p:cNvGrpSpPr/>
          <p:nvPr/>
        </p:nvGrpSpPr>
        <p:grpSpPr>
          <a:xfrm>
            <a:off x="477184" y="755980"/>
            <a:ext cx="6818032" cy="1135686"/>
            <a:chOff x="0" y="-28347"/>
            <a:chExt cx="9090709" cy="1514248"/>
          </a:xfrm>
        </p:grpSpPr>
        <p:sp>
          <p:nvSpPr>
            <p:cNvPr id="3" name="Freeform 3"/>
            <p:cNvSpPr/>
            <p:nvPr/>
          </p:nvSpPr>
          <p:spPr>
            <a:xfrm>
              <a:off x="0" y="0"/>
              <a:ext cx="9090709" cy="1485901"/>
            </a:xfrm>
            <a:custGeom>
              <a:avLst/>
              <a:gdLst/>
              <a:ahLst/>
              <a:cxnLst/>
              <a:rect l="l" t="t" r="r" b="b"/>
              <a:pathLst>
                <a:path w="9090709" h="1485901">
                  <a:moveTo>
                    <a:pt x="0" y="0"/>
                  </a:moveTo>
                  <a:lnTo>
                    <a:pt x="9090709" y="0"/>
                  </a:lnTo>
                  <a:lnTo>
                    <a:pt x="9090709" y="1485901"/>
                  </a:lnTo>
                  <a:lnTo>
                    <a:pt x="0" y="14859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276611" y="-28347"/>
              <a:ext cx="8537486" cy="1418769"/>
            </a:xfrm>
            <a:prstGeom prst="rect">
              <a:avLst/>
            </a:prstGeom>
          </p:spPr>
          <p:txBody>
            <a:bodyPr lIns="0" tIns="0" rIns="0" bIns="0" rtlCol="0" anchor="t">
              <a:spAutoFit/>
            </a:bodyPr>
            <a:lstStyle/>
            <a:p>
              <a:pPr algn="ctr">
                <a:lnSpc>
                  <a:spcPts val="8943"/>
                </a:lnSpc>
              </a:pPr>
              <a:r>
                <a:rPr lang="en-US" sz="6388">
                  <a:solidFill>
                    <a:srgbClr val="000000"/>
                  </a:solidFill>
                  <a:latin typeface="Anton"/>
                  <a:ea typeface="Anton"/>
                  <a:cs typeface="Anton"/>
                  <a:sym typeface="Anton"/>
                </a:rPr>
                <a:t>3 Months Out</a:t>
              </a:r>
            </a:p>
          </p:txBody>
        </p:sp>
      </p:grpSp>
      <p:sp>
        <p:nvSpPr>
          <p:cNvPr id="5" name="TextBox 5"/>
          <p:cNvSpPr txBox="1"/>
          <p:nvPr/>
        </p:nvSpPr>
        <p:spPr>
          <a:xfrm>
            <a:off x="777240" y="6193870"/>
            <a:ext cx="6278402" cy="187833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05.</a:t>
            </a:r>
            <a:r>
              <a:rPr lang="en-US" sz="1800">
                <a:solidFill>
                  <a:srgbClr val="000000"/>
                </a:solidFill>
                <a:latin typeface="Montserrat Classic"/>
                <a:ea typeface="Montserrat Classic"/>
                <a:cs typeface="Montserrat Classic"/>
                <a:sym typeface="Montserrat Classic"/>
              </a:rPr>
              <a:t> </a:t>
            </a:r>
            <a:r>
              <a:rPr lang="en-US" sz="1800">
                <a:solidFill>
                  <a:srgbClr val="000000"/>
                </a:solidFill>
                <a:latin typeface="Montserrat Classic Bold"/>
                <a:ea typeface="Montserrat Classic Bold"/>
                <a:cs typeface="Montserrat Classic Bold"/>
                <a:sym typeface="Montserrat Classic Bold"/>
              </a:rPr>
              <a:t>Book vending and entertainment (if needed).</a:t>
            </a:r>
          </a:p>
          <a:p>
            <a:pPr algn="l">
              <a:lnSpc>
                <a:spcPts val="2520"/>
              </a:lnSpc>
            </a:pPr>
            <a:r>
              <a:rPr lang="en-US" sz="1800">
                <a:solidFill>
                  <a:srgbClr val="000000"/>
                </a:solidFill>
                <a:latin typeface="Montserrat Classic"/>
                <a:ea typeface="Montserrat Classic"/>
                <a:cs typeface="Montserrat Classic"/>
                <a:sym typeface="Montserrat Classic"/>
              </a:rPr>
              <a:t>Make sure to research and contact any entertainment options as necessary. Email food truck vendors, send out contracts, and get any necessary permits from the vendors. Make sure the food vendors work in partnership with the FCPA Permits office. </a:t>
            </a:r>
          </a:p>
        </p:txBody>
      </p:sp>
      <p:sp>
        <p:nvSpPr>
          <p:cNvPr id="6" name="TextBox 6"/>
          <p:cNvSpPr txBox="1"/>
          <p:nvPr/>
        </p:nvSpPr>
        <p:spPr>
          <a:xfrm>
            <a:off x="1030119" y="9624753"/>
            <a:ext cx="5712162" cy="312578"/>
          </a:xfrm>
          <a:prstGeom prst="rect">
            <a:avLst/>
          </a:prstGeom>
        </p:spPr>
        <p:txBody>
          <a:bodyPr lIns="0" tIns="0" rIns="0" bIns="0" rtlCol="0" anchor="t">
            <a:spAutoFit/>
          </a:bodyPr>
          <a:lstStyle/>
          <a:p>
            <a:pPr algn="ctr">
              <a:lnSpc>
                <a:spcPts val="2703"/>
              </a:lnSpc>
              <a:spcBef>
                <a:spcPct val="0"/>
              </a:spcBef>
            </a:pPr>
            <a:r>
              <a:rPr lang="en-US" sz="1422" spc="227">
                <a:solidFill>
                  <a:srgbClr val="000000"/>
                </a:solidFill>
                <a:latin typeface="Montserrat Classic"/>
                <a:ea typeface="Montserrat Classic"/>
                <a:cs typeface="Montserrat Classic"/>
                <a:sym typeface="Montserrat Classic"/>
              </a:rPr>
              <a:t>Park Services | Fairfax County Park Authority | 8 </a:t>
            </a:r>
          </a:p>
        </p:txBody>
      </p:sp>
      <p:sp>
        <p:nvSpPr>
          <p:cNvPr id="7" name="TextBox 7"/>
          <p:cNvSpPr txBox="1"/>
          <p:nvPr/>
        </p:nvSpPr>
        <p:spPr>
          <a:xfrm>
            <a:off x="777240" y="1963689"/>
            <a:ext cx="6480450" cy="2506980"/>
          </a:xfrm>
          <a:prstGeom prst="rect">
            <a:avLst/>
          </a:prstGeom>
        </p:spPr>
        <p:txBody>
          <a:bodyPr lIns="0" tIns="0" rIns="0" bIns="0" rtlCol="0" anchor="t">
            <a:spAutoFit/>
          </a:bodyPr>
          <a:lstStyle/>
          <a:p>
            <a:pPr algn="l">
              <a:lnSpc>
                <a:spcPts val="2520"/>
              </a:lnSpc>
            </a:pPr>
            <a:r>
              <a:rPr lang="en-US" sz="1800">
                <a:solidFill>
                  <a:srgbClr val="0075B2"/>
                </a:solidFill>
                <a:latin typeface="Montserrat Classic Bold"/>
                <a:ea typeface="Montserrat Classic Bold"/>
                <a:cs typeface="Montserrat Classic Bold"/>
                <a:sym typeface="Montserrat Classic Bold"/>
              </a:rPr>
              <a:t>04. </a:t>
            </a:r>
            <a:r>
              <a:rPr lang="en-US" sz="1800">
                <a:solidFill>
                  <a:srgbClr val="000000"/>
                </a:solidFill>
                <a:latin typeface="Montserrat Classic Bold"/>
                <a:ea typeface="Montserrat Classic Bold"/>
                <a:cs typeface="Montserrat Classic Bold"/>
                <a:sym typeface="Montserrat Classic Bold"/>
              </a:rPr>
              <a:t>Order all necessary equipment.</a:t>
            </a:r>
          </a:p>
          <a:p>
            <a:pPr algn="l">
              <a:lnSpc>
                <a:spcPts val="2520"/>
              </a:lnSpc>
            </a:pPr>
            <a:r>
              <a:rPr lang="en-US" sz="1800">
                <a:solidFill>
                  <a:srgbClr val="000000"/>
                </a:solidFill>
                <a:latin typeface="Montserrat Classic"/>
                <a:ea typeface="Montserrat Classic"/>
                <a:cs typeface="Montserrat Classic"/>
                <a:sym typeface="Montserrat Classic"/>
              </a:rPr>
              <a:t>Order any and all equipment and supplies needed for the event. If you need equipment from </a:t>
            </a:r>
            <a:r>
              <a:rPr lang="en-US" sz="1800" u="sng">
                <a:latin typeface="Montserrat Classic"/>
                <a:ea typeface="Montserrat Classic"/>
                <a:cs typeface="Montserrat Classic"/>
                <a:sym typeface="Montserrat Classic"/>
                <a:hlinkClick r:id="rId7" tooltip="https://fairfaxcounty-my.sharepoint.com/:x:/r/personal/mariechu_rovira_fairfaxcounty_gov/Documents/Oakmont%20Rec%20Inventory%20Sheet.xlsx?d=wfc5702e652034a66851ff0880b744be2&amp;csf=1&amp;web=1&amp;e=lcyoHq">
                  <a:extLst>
                    <a:ext uri="{A12FA001-AC4F-418D-AE19-62706E023703}">
                      <ahyp:hlinkClr xmlns:ahyp="http://schemas.microsoft.com/office/drawing/2018/hyperlinkcolor" val="tx"/>
                    </a:ext>
                  </a:extLst>
                </a:hlinkClick>
              </a:rPr>
              <a:t>FCPA’s Special Events Inventory</a:t>
            </a:r>
            <a:r>
              <a:rPr lang="en-US" sz="1800">
                <a:latin typeface="Montserrat Classic"/>
                <a:ea typeface="Montserrat Classic"/>
                <a:cs typeface="Montserrat Classic"/>
                <a:sym typeface="Montserrat Classic"/>
              </a:rPr>
              <a:t>, </a:t>
            </a:r>
            <a:r>
              <a:rPr lang="en-US" sz="1800">
                <a:solidFill>
                  <a:srgbClr val="000000"/>
                </a:solidFill>
                <a:latin typeface="Montserrat Classic"/>
                <a:ea typeface="Montserrat Classic"/>
                <a:cs typeface="Montserrat Classic"/>
                <a:sym typeface="Montserrat Classic"/>
              </a:rPr>
              <a:t>please use the checkout form: </a:t>
            </a:r>
            <a:r>
              <a:rPr lang="en-US" sz="1800" u="sng">
                <a:solidFill>
                  <a:srgbClr val="0075B2"/>
                </a:solidFill>
                <a:latin typeface="Montserrat Classic"/>
                <a:ea typeface="Montserrat Classic"/>
                <a:cs typeface="Montserrat Classic"/>
                <a:sym typeface="Montserrat Classic"/>
                <a:hlinkClick r:id="rId8" tooltip="https://forms.office.com/pages/responsepage.aspx?id=y1Zhom9dckGdfZNOsKeydeRF9zIRkt9EnH9wNEDM4xpURVpBUUJDUEZGTkhFVlkxU09CWEdLMjY2SS4u">
                  <a:extLst>
                    <a:ext uri="{A12FA001-AC4F-418D-AE19-62706E023703}">
                      <ahyp:hlinkClr xmlns:ahyp="http://schemas.microsoft.com/office/drawing/2018/hyperlinkcolor" val="tx"/>
                    </a:ext>
                  </a:extLst>
                </a:hlinkClick>
              </a:rPr>
              <a:t>https://forms.office.com/g/0ddiZw99HC</a:t>
            </a:r>
            <a:r>
              <a:rPr lang="en-US" sz="1800">
                <a:solidFill>
                  <a:srgbClr val="0075B2"/>
                </a:solidFill>
                <a:latin typeface="Montserrat Classic"/>
                <a:ea typeface="Montserrat Classic"/>
                <a:cs typeface="Montserrat Classic"/>
                <a:sym typeface="Montserrat Classic"/>
              </a:rPr>
              <a:t>. </a:t>
            </a:r>
            <a:r>
              <a:rPr lang="en-US" sz="1800">
                <a:solidFill>
                  <a:srgbClr val="000000"/>
                </a:solidFill>
                <a:latin typeface="Montserrat Classic"/>
                <a:ea typeface="Montserrat Classic"/>
                <a:cs typeface="Montserrat Classic"/>
                <a:sym typeface="Montserrat Classic"/>
              </a:rPr>
              <a:t>The FCPA Special Events Inventory sheet includes equipment and items that are available to borrow for your event. All submissions will go through Shera White for approval. </a:t>
            </a:r>
          </a:p>
        </p:txBody>
      </p:sp>
      <p:sp>
        <p:nvSpPr>
          <p:cNvPr id="8" name="Freeform 8"/>
          <p:cNvSpPr/>
          <p:nvPr/>
        </p:nvSpPr>
        <p:spPr>
          <a:xfrm>
            <a:off x="2740839" y="4584969"/>
            <a:ext cx="2290722" cy="1532701"/>
          </a:xfrm>
          <a:custGeom>
            <a:avLst/>
            <a:gdLst/>
            <a:ahLst/>
            <a:cxnLst/>
            <a:rect l="l" t="t" r="r" b="b"/>
            <a:pathLst>
              <a:path w="2290722" h="1532701">
                <a:moveTo>
                  <a:pt x="0" y="0"/>
                </a:moveTo>
                <a:lnTo>
                  <a:pt x="2290722" y="0"/>
                </a:lnTo>
                <a:lnTo>
                  <a:pt x="2290722" y="1532701"/>
                </a:lnTo>
                <a:lnTo>
                  <a:pt x="0" y="15327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2638163" y="8129350"/>
            <a:ext cx="2496074" cy="1543027"/>
          </a:xfrm>
          <a:custGeom>
            <a:avLst/>
            <a:gdLst/>
            <a:ahLst/>
            <a:cxnLst/>
            <a:rect l="l" t="t" r="r" b="b"/>
            <a:pathLst>
              <a:path w="2496074" h="1543027">
                <a:moveTo>
                  <a:pt x="0" y="0"/>
                </a:moveTo>
                <a:lnTo>
                  <a:pt x="2496074" y="0"/>
                </a:lnTo>
                <a:lnTo>
                  <a:pt x="2496074" y="1543028"/>
                </a:lnTo>
                <a:lnTo>
                  <a:pt x="0" y="15430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4" name="Audio 23">
            <a:hlinkClick r:id="" action="ppaction://media"/>
            <a:extLst>
              <a:ext uri="{FF2B5EF4-FFF2-40B4-BE49-F238E27FC236}">
                <a16:creationId xmlns:a16="http://schemas.microsoft.com/office/drawing/2014/main" id="{B2221BAD-C572-A804-7581-74800D6A4B5A}"/>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332500" t="-332500" r="-332500" b="-332500"/>
          <a:stretch>
            <a:fillRect/>
          </a:stretch>
        </p:blipFill>
        <p:spPr>
          <a:xfrm>
            <a:off x="5921897" y="8615182"/>
            <a:ext cx="2331720" cy="233172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5314"/>
    </mc:Choice>
    <mc:Fallback xmlns="">
      <p:transition spd="slow" advTm="25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extLst>
    <p:ext uri="{3A86A75C-4F4B-4683-9AE1-C65F6400EC91}">
      <p14:laserTraceLst xmlns:p14="http://schemas.microsoft.com/office/powerpoint/2010/main">
        <p14:tracePtLst>
          <p14:tracePt t="10887" x="7518400" y="2073275"/>
          <p14:tracePt t="10890" x="7397750" y="2112963"/>
          <p14:tracePt t="10899" x="7264400" y="2193925"/>
          <p14:tracePt t="10919" x="6929438" y="2420938"/>
          <p14:tracePt t="10924" x="6862763" y="2474913"/>
          <p14:tracePt t="10932" x="6808788" y="2514600"/>
          <p14:tracePt t="10949" x="6688138" y="2595563"/>
          <p14:tracePt t="10952" x="6621463" y="2620963"/>
          <p14:tracePt t="10966" x="6581775" y="2635250"/>
          <p14:tracePt t="10982" x="6542088" y="2662238"/>
          <p14:tracePt t="10986" x="6527800" y="2662238"/>
          <p14:tracePt t="10999" x="6515100" y="2674938"/>
          <p14:tracePt t="11001" x="6488113" y="2701925"/>
          <p14:tracePt t="11016" x="6434138" y="2728913"/>
          <p14:tracePt t="11020" x="6394450" y="2768600"/>
          <p14:tracePt t="11032" x="6354763" y="2768600"/>
          <p14:tracePt t="11034" x="6327775" y="2795588"/>
          <p14:tracePt t="11050" x="6234113" y="2808288"/>
          <p14:tracePt t="11065" x="6153150" y="2849563"/>
          <p14:tracePt t="11068" x="6126163" y="2849563"/>
          <p14:tracePt t="11082" x="6086475" y="2862263"/>
          <p14:tracePt t="11085" x="6046788" y="2874963"/>
          <p14:tracePt t="11100" x="5980113" y="2901950"/>
          <p14:tracePt t="11104" x="5940425" y="2916238"/>
          <p14:tracePt t="11117" x="5872163" y="2943225"/>
          <p14:tracePt t="11133" x="5792788" y="2955925"/>
          <p14:tracePt t="11150" x="5645150" y="2995613"/>
          <p14:tracePt t="11167" x="5578475" y="3036888"/>
          <p14:tracePt t="11171" x="5511800" y="3062288"/>
          <p14:tracePt t="11183" x="5457825" y="3089275"/>
          <p14:tracePt t="11185" x="5418138" y="3103563"/>
          <p14:tracePt t="11200" x="5351463" y="3143250"/>
          <p14:tracePt t="11202" x="5324475" y="3182938"/>
          <p14:tracePt t="11216" x="5216525" y="3249613"/>
          <p14:tracePt t="11218" x="5164138" y="3263900"/>
          <p14:tracePt t="11232" x="5097463" y="3276600"/>
          <p14:tracePt t="11249" x="5043488" y="3317875"/>
          <p14:tracePt t="11266" x="5016500" y="3330575"/>
          <p14:tracePt t="11269" x="4976813" y="3343275"/>
          <p14:tracePt t="11284" x="4962525" y="3343275"/>
          <p14:tracePt t="11288" x="4922838" y="3384550"/>
          <p14:tracePt t="11302" x="4883150" y="3397250"/>
          <p14:tracePt t="11332" x="4829175" y="3436938"/>
          <p14:tracePt t="11350" x="4802188" y="3436938"/>
          <p14:tracePt t="11367" x="4789488" y="3436938"/>
          <p14:tracePt t="11383" x="4789488" y="3451225"/>
          <p14:tracePt t="12860" x="4641850" y="3451225"/>
          <p14:tracePt t="12871" x="4535488" y="3451225"/>
          <p14:tracePt t="12874" x="4414838" y="3451225"/>
          <p14:tracePt t="12883" x="4333875" y="3424238"/>
          <p14:tracePt t="12888" x="4254500" y="3424238"/>
          <p14:tracePt t="12898" x="4173538" y="3424238"/>
          <p14:tracePt t="12903" x="4094163" y="3424238"/>
          <p14:tracePt t="12916" x="3932238" y="3424238"/>
          <p14:tracePt t="12936" x="3678238" y="3451225"/>
          <p14:tracePt t="12951" x="3544888" y="3451225"/>
          <p14:tracePt t="12958" x="3490913" y="3451225"/>
          <p14:tracePt t="12970" x="3371850" y="3451225"/>
          <p14:tracePt t="12986" x="3263900" y="3451225"/>
          <p14:tracePt t="13002" x="3170238" y="3451225"/>
          <p14:tracePt t="13006" x="3116263" y="3451225"/>
          <p14:tracePt t="13019" x="2997200" y="3451225"/>
          <p14:tracePt t="13026" x="2916238" y="3451225"/>
          <p14:tracePt t="13033" x="2782888" y="3451225"/>
          <p14:tracePt t="13052" x="2474913" y="3451225"/>
          <p14:tracePt t="13066" x="2368550" y="3424238"/>
          <p14:tracePt t="13068" x="2247900" y="3424238"/>
          <p14:tracePt t="13084" x="2112963" y="3397250"/>
          <p14:tracePt t="13088" x="2033588" y="3384550"/>
          <p14:tracePt t="13104" x="1831975" y="3357563"/>
          <p14:tracePt t="13107" x="1752600" y="3343275"/>
          <p14:tracePt t="13117" x="1671638" y="3343275"/>
          <p14:tracePt t="13122" x="1619250" y="3317875"/>
          <p14:tracePt t="13150" x="1365250" y="3303588"/>
          <p14:tracePt t="13167" x="1244600" y="3303588"/>
          <p14:tracePt t="13169" x="1217613" y="3303588"/>
          <p14:tracePt t="13184" x="1057275" y="3303588"/>
          <p14:tracePt t="13203" x="882650" y="3330575"/>
          <p14:tracePt t="13206" x="803275" y="3370263"/>
          <p14:tracePt t="13219" x="655638" y="3397250"/>
          <p14:tracePt t="13234" x="522288" y="3411538"/>
          <p14:tracePt t="13238" x="441325" y="3436938"/>
          <p14:tracePt t="13252" x="320675" y="3451225"/>
          <p14:tracePt t="13266" x="293688" y="3451225"/>
          <p14:tracePt t="13269" x="254000" y="3451225"/>
          <p14:tracePt t="13273" x="227013" y="3451225"/>
          <p14:tracePt t="13283" x="200025" y="3451225"/>
          <p14:tracePt t="13286" x="187325" y="3451225"/>
          <p14:tracePt t="13300" x="147638" y="3451225"/>
          <p14:tracePt t="13318" x="93663" y="3478213"/>
          <p14:tracePt t="13321" x="66675" y="3478213"/>
          <p14:tracePt t="13334" x="12700" y="3478213"/>
          <p14:tracePt t="23667" x="147638" y="2995613"/>
          <p14:tracePt t="23681" x="495300" y="2527300"/>
          <p14:tracePt t="23683" x="735013" y="2033588"/>
          <p14:tracePt t="23691" x="909638" y="1765300"/>
          <p14:tracePt t="23707" x="1203325" y="1244600"/>
          <p14:tracePt t="23712" x="1444625" y="547688"/>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3189</Words>
  <Application>Microsoft Office PowerPoint</Application>
  <PresentationFormat>Custom</PresentationFormat>
  <Paragraphs>251</Paragraphs>
  <Slides>17</Slides>
  <Notes>17</Notes>
  <HiddenSlides>0</HiddenSlides>
  <MMClips>17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Canva Sans</vt:lpstr>
      <vt:lpstr>Canva Sans Bold</vt:lpstr>
      <vt:lpstr>Segoe UI</vt:lpstr>
      <vt:lpstr>Calibri</vt:lpstr>
      <vt:lpstr>Poppins Bold</vt:lpstr>
      <vt:lpstr>Futura Bold</vt:lpstr>
      <vt:lpstr>Poppins</vt:lpstr>
      <vt:lpstr>Anton</vt:lpstr>
      <vt:lpstr>WordVisi_MSFontService</vt:lpstr>
      <vt:lpstr>Montserrat Classic</vt:lpstr>
      <vt:lpstr>Montserrat Bold</vt:lpstr>
      <vt:lpstr>Arial</vt:lpstr>
      <vt:lpstr>Montserrat Classic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FCPA How to Produce Small Events Draft</dc:title>
  <dc:creator>Leah Shosteck</dc:creator>
  <cp:lastModifiedBy>Leah Shosteck</cp:lastModifiedBy>
  <cp:revision>1</cp:revision>
  <dcterms:created xsi:type="dcterms:W3CDTF">2006-08-16T00:00:00Z</dcterms:created>
  <dcterms:modified xsi:type="dcterms:W3CDTF">2024-08-15T17:43:53Z</dcterms:modified>
  <dc:identifier>DAGIrdW5Cco</dc:identifier>
</cp:coreProperties>
</file>